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12"/>
  </p:notesMasterIdLst>
  <p:sldIdLst>
    <p:sldId id="256" r:id="rId2"/>
    <p:sldId id="269" r:id="rId3"/>
    <p:sldId id="262" r:id="rId4"/>
    <p:sldId id="265" r:id="rId5"/>
    <p:sldId id="266" r:id="rId6"/>
    <p:sldId id="268" r:id="rId7"/>
    <p:sldId id="263" r:id="rId8"/>
    <p:sldId id="264" r:id="rId9"/>
    <p:sldId id="261" r:id="rId10"/>
    <p:sldId id="267" r:id="rId11"/>
  </p:sldIdLst>
  <p:sldSz cx="9144000" cy="6858000" type="screen4x3"/>
  <p:notesSz cx="6858000" cy="9144000"/>
  <p:embeddedFontLst>
    <p:embeddedFont>
      <p:font typeface="VIA Type Office" panose="02000503000000020004" pitchFamily="2" charset="0"/>
      <p:regular r:id="rId13"/>
      <p:bold r:id="rId14"/>
      <p:italic r:id="rId15"/>
    </p:embeddedFont>
    <p:embeddedFont>
      <p:font typeface="VIA Type Office Light" panose="02000503000000020004" pitchFamily="2" charset="0"/>
      <p:regular r:id="rId16"/>
    </p:embeddedFont>
    <p:embeddedFont>
      <p:font typeface="Calibri" panose="020F0502020204030204" pitchFamily="34" charset="0"/>
      <p:regular r:id="rId17"/>
      <p:bold r:id="rId18"/>
      <p:italic r:id="rId19"/>
      <p:boldItalic r:id="rId20"/>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3">
          <p15:clr>
            <a:srgbClr val="A4A3A4"/>
          </p15:clr>
        </p15:guide>
        <p15:guide id="2" orient="horz" pos="368">
          <p15:clr>
            <a:srgbClr val="A4A3A4"/>
          </p15:clr>
        </p15:guide>
        <p15:guide id="3" orient="horz" pos="3965">
          <p15:clr>
            <a:srgbClr val="A4A3A4"/>
          </p15:clr>
        </p15:guide>
        <p15:guide id="4" orient="horz" pos="1207">
          <p15:clr>
            <a:srgbClr val="A4A3A4"/>
          </p15:clr>
        </p15:guide>
        <p15:guide id="5" orient="horz" pos="3680">
          <p15:clr>
            <a:srgbClr val="A4A3A4"/>
          </p15:clr>
        </p15:guide>
        <p15:guide id="6" pos="2948">
          <p15:clr>
            <a:srgbClr val="A4A3A4"/>
          </p15:clr>
        </p15:guide>
        <p15:guide id="7" pos="363">
          <p15:clr>
            <a:srgbClr val="A4A3A4"/>
          </p15:clr>
        </p15:guide>
        <p15:guide id="8" pos="1519">
          <p15:clr>
            <a:srgbClr val="A4A3A4"/>
          </p15:clr>
        </p15:guide>
        <p15:guide id="9" pos="1633" userDrawn="1">
          <p15:clr>
            <a:srgbClr val="A4A3A4"/>
          </p15:clr>
        </p15:guide>
        <p15:guide id="10" pos="2812">
          <p15:clr>
            <a:srgbClr val="A4A3A4"/>
          </p15:clr>
        </p15:guide>
        <p15:guide id="11" pos="4105">
          <p15:clr>
            <a:srgbClr val="A4A3A4"/>
          </p15:clr>
        </p15:guide>
        <p15:guide id="12" pos="4241">
          <p15:clr>
            <a:srgbClr val="A4A3A4"/>
          </p15:clr>
        </p15:guide>
        <p15:guide id="13" pos="53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774" autoAdjust="0"/>
  </p:normalViewPr>
  <p:slideViewPr>
    <p:cSldViewPr snapToObjects="1" showGuides="1">
      <p:cViewPr varScale="1">
        <p:scale>
          <a:sx n="64" d="100"/>
          <a:sy n="64" d="100"/>
        </p:scale>
        <p:origin x="1590" y="72"/>
      </p:cViewPr>
      <p:guideLst>
        <p:guide orient="horz" pos="1593"/>
        <p:guide orient="horz" pos="368"/>
        <p:guide orient="horz" pos="3965"/>
        <p:guide orient="horz" pos="1207"/>
        <p:guide orient="horz" pos="3680"/>
        <p:guide pos="2948"/>
        <p:guide pos="363"/>
        <p:guide pos="1519"/>
        <p:guide pos="1633"/>
        <p:guide pos="2812"/>
        <p:guide pos="4105"/>
        <p:guide pos="4241"/>
        <p:guide pos="53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56380D-191E-4967-9FAB-88D89A5831CE}" type="datetimeFigureOut">
              <a:rPr lang="da-DK" smtClean="0"/>
              <a:t>28-11-2018</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00183A-898A-47CA-ACA5-7AAC5C5D8973}" type="slidenum">
              <a:rPr lang="da-DK" smtClean="0"/>
              <a:t>‹nr.›</a:t>
            </a:fld>
            <a:endParaRPr lang="da-DK"/>
          </a:p>
        </p:txBody>
      </p:sp>
    </p:spTree>
    <p:extLst>
      <p:ext uri="{BB962C8B-B14F-4D97-AF65-F5344CB8AC3E}">
        <p14:creationId xmlns:p14="http://schemas.microsoft.com/office/powerpoint/2010/main" val="72953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C00183A-898A-47CA-ACA5-7AAC5C5D8973}" type="slidenum">
              <a:rPr lang="da-DK" smtClean="0"/>
              <a:t>1</a:t>
            </a:fld>
            <a:endParaRPr lang="da-DK" dirty="0"/>
          </a:p>
        </p:txBody>
      </p:sp>
    </p:spTree>
    <p:extLst>
      <p:ext uri="{BB962C8B-B14F-4D97-AF65-F5344CB8AC3E}">
        <p14:creationId xmlns:p14="http://schemas.microsoft.com/office/powerpoint/2010/main" val="104707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 løbet af foråret og sommeren 2017 var jeg med familien 2½ måned i USA, hvor vi blandt andet tilbragte 1 uges tid i San Francisco – downtown, lige rundt om hjørnet fra rådhuset, kunstmuseerne og det store kongres Center. Lige her blev vi i den grad overrumplet af et nabolag med en tung duft af hash, narkomaner, psykisk syge, hjemløse, illegale og legale indvandrer og andre af gadens folk. Ungerne blev berørte og ofte ville de gerne give dem en skilling, men turde ikke selv overdrage pengene. En dag udspillede følgende forløb sig: Transaktionen af pengene fra ungernes hænder til mine blev nøje overvåget af ham, som var målet for pengene. Da jeg giver ham pengene og siger: ”from the kids,” svarer han ”</a:t>
            </a:r>
            <a:r>
              <a:rPr lang="da-DK" dirty="0" err="1" smtClean="0"/>
              <a:t>Why</a:t>
            </a:r>
            <a:r>
              <a:rPr lang="da-DK" dirty="0" smtClean="0"/>
              <a:t> </a:t>
            </a:r>
            <a:r>
              <a:rPr lang="da-DK" dirty="0" err="1" smtClean="0"/>
              <a:t>don’t</a:t>
            </a:r>
            <a:r>
              <a:rPr lang="da-DK" dirty="0" smtClean="0"/>
              <a:t> </a:t>
            </a:r>
            <a:r>
              <a:rPr lang="da-DK" dirty="0" err="1" smtClean="0"/>
              <a:t>they</a:t>
            </a:r>
            <a:r>
              <a:rPr lang="da-DK" dirty="0" smtClean="0"/>
              <a:t> </a:t>
            </a:r>
            <a:r>
              <a:rPr lang="da-DK" dirty="0" err="1" smtClean="0"/>
              <a:t>come</a:t>
            </a:r>
            <a:r>
              <a:rPr lang="da-DK" dirty="0" smtClean="0"/>
              <a:t> over </a:t>
            </a:r>
            <a:r>
              <a:rPr lang="da-DK" dirty="0" err="1" smtClean="0"/>
              <a:t>here</a:t>
            </a:r>
            <a:r>
              <a:rPr lang="da-DK" dirty="0" smtClean="0"/>
              <a:t> so I </a:t>
            </a:r>
            <a:r>
              <a:rPr lang="da-DK" dirty="0" err="1" smtClean="0"/>
              <a:t>can</a:t>
            </a:r>
            <a:r>
              <a:rPr lang="da-DK" dirty="0" smtClean="0"/>
              <a:t> </a:t>
            </a:r>
            <a:r>
              <a:rPr lang="da-DK" dirty="0" err="1" smtClean="0"/>
              <a:t>thank</a:t>
            </a:r>
            <a:r>
              <a:rPr lang="da-DK" dirty="0" smtClean="0"/>
              <a:t> </a:t>
            </a:r>
            <a:r>
              <a:rPr lang="da-DK" dirty="0" err="1" smtClean="0"/>
              <a:t>them</a:t>
            </a:r>
            <a:r>
              <a:rPr lang="da-DK" dirty="0" smtClean="0"/>
              <a:t>.”. Jeg svarer helt umiddelbart, at de var bange for ham. Instinktivt svarede han: ”But </a:t>
            </a:r>
            <a:r>
              <a:rPr lang="da-DK" dirty="0" err="1" smtClean="0"/>
              <a:t>I’m</a:t>
            </a:r>
            <a:r>
              <a:rPr lang="da-DK" dirty="0" smtClean="0"/>
              <a:t> not dangerous.” Og lige i det øjeblik står det så lysende klart: Disharmonien mellem omverdenens (her symboliseret ved ungernes) blik på afvigeren og menneskets egen oplevelse af sig </a:t>
            </a:r>
            <a:r>
              <a:rPr lang="da-DK" dirty="0" smtClean="0"/>
              <a:t>selv</a:t>
            </a:r>
          </a:p>
          <a:p>
            <a:endParaRPr lang="da-DK" dirty="0" smtClean="0"/>
          </a:p>
          <a:p>
            <a:r>
              <a:rPr lang="da-DK" dirty="0" smtClean="0"/>
              <a:t>I dag er mit udgangspunkt borgerens oplevelser … det handler ikke om at socialarbejder laver et dårligt</a:t>
            </a:r>
            <a:r>
              <a:rPr lang="da-DK" baseline="0" dirty="0" smtClean="0"/>
              <a:t> stykke arbejde, men præmissen er kun at se sagen fra den ene side</a:t>
            </a:r>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t>2</a:t>
            </a:fld>
            <a:endParaRPr lang="da-DK"/>
          </a:p>
        </p:txBody>
      </p:sp>
    </p:spTree>
    <p:extLst>
      <p:ext uri="{BB962C8B-B14F-4D97-AF65-F5344CB8AC3E}">
        <p14:creationId xmlns:p14="http://schemas.microsoft.com/office/powerpoint/2010/main" val="1981518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At det sociale arbejde tager udgangspunkt i en kategorisering af den enkelte klient og de institutionelle problemidentiteter, som fx stofmisbruger, betyder, at klientens problemer skal oversættes til systemsprog, som bevirker at de individuelle aspekter går tabt. (Kilde: Järvinen og Mik-Meyer: ”At skabe en klient. Institutionelle identiteter i socialt arbejde”,</a:t>
            </a:r>
            <a:r>
              <a:rPr lang="da-DK" baseline="0" dirty="0" smtClean="0"/>
              <a:t> </a:t>
            </a:r>
            <a:r>
              <a:rPr lang="da-DK" dirty="0" smtClean="0"/>
              <a:t>2004)</a:t>
            </a:r>
          </a:p>
          <a:p>
            <a:endParaRPr lang="da-DK" dirty="0" smtClean="0"/>
          </a:p>
          <a:p>
            <a:r>
              <a:rPr lang="da-DK" dirty="0" smtClean="0"/>
              <a:t>Dette perspektiv inddrages også i Gadeplansprojektet (1999-2003 – Danmark,</a:t>
            </a:r>
            <a:r>
              <a:rPr lang="da-DK" baseline="0" dirty="0" smtClean="0"/>
              <a:t> Sverige, Finland. ”Stofmisbrugeres hverdag i tre danske byer – stofscenen, kontroller og hjælpen) - de</a:t>
            </a:r>
            <a:r>
              <a:rPr lang="da-DK" dirty="0" smtClean="0"/>
              <a:t>t sociale arbejde tager afsæt i generelle problemkategorier og professionelle løsningsmodeller, som gør det vanskeligt at inddrage det individuelle perspektiv og derved tilsløres magtforholdet i stedet for blotlægge det (kilde: Asmussen, Vibeke og Steffen Jöhncke ”Brugerperspektiver. Fra stofmisbrug til socialpolitik?”, 2004 &amp;  </a:t>
            </a:r>
            <a:r>
              <a:rPr lang="da-DK" dirty="0" err="1" smtClean="0"/>
              <a:t>Regulating</a:t>
            </a:r>
            <a:r>
              <a:rPr lang="da-DK" dirty="0" smtClean="0"/>
              <a:t> drugs – </a:t>
            </a:r>
            <a:r>
              <a:rPr lang="da-DK" dirty="0" err="1" smtClean="0"/>
              <a:t>between</a:t>
            </a:r>
            <a:r>
              <a:rPr lang="da-DK" dirty="0" smtClean="0"/>
              <a:t> </a:t>
            </a:r>
            <a:r>
              <a:rPr lang="da-DK" dirty="0" err="1" smtClean="0"/>
              <a:t>users</a:t>
            </a:r>
            <a:r>
              <a:rPr lang="da-DK" dirty="0" smtClean="0"/>
              <a:t>, the police and social workers, 2003 af Esben Houborg Pedersen og Christoffer Tigerstedt ( red.) )</a:t>
            </a:r>
          </a:p>
          <a:p>
            <a:endParaRPr lang="da-DK" dirty="0" smtClean="0"/>
          </a:p>
          <a:p>
            <a:r>
              <a:rPr lang="da-DK" dirty="0" smtClean="0"/>
              <a:t>”Uanset om man er førtidspensionist, arbejdsløs, misbruger eller hjemløs, er man blevet bruger af den offentlige hjælpeservice ”. Denne vægtning af brugernes perspektiv og inddragelse af brugeren i eget liv, egen sociale sag betragtes både som en øget demokratisering, men også som en kvalitetssikring. Det er afgørende, at ”de sociale indsatser skal etableres på brugernes præmisser, ved at indsatserne tilpasse de mennesker, der har behov for hjælpen, og gerne ved at disse giver deres besyv med” </a:t>
            </a:r>
          </a:p>
          <a:p>
            <a:endParaRPr lang="da-DK" dirty="0" smtClean="0"/>
          </a:p>
          <a:p>
            <a:r>
              <a:rPr lang="da-DK" dirty="0" smtClean="0"/>
              <a:t>En del af udfordringen ved bruger-fokuseringen er, at det, i udgangspunktet, er en urealistisk ambition, fordi ”de sociale institutioners arbejde nødvendigvis må tage afsæt i generelle problemkategorier og professionelle løsningsmodeller og ikke individuel hensyntagen” . Samtidigt er spørgsmålet også, hvorvidt det er muligt at arbejde med denne brugerinddragelse, der er defineret som demokratisk og en rettighed for brugeren, når udgangspunktet samtidigt er et asymmetrisk magtforhold, hvor den professionelle i sidste ende sidder med beslutningsretten i forhold til at definere og beslutte. En muligt utilsigtet konsekvens af vægtningen af brugerinddragelsen er at det tilslører de strukturelle betingelser og dermed nærmere reproducerer magtforholdet i stedet for at ændre det. Når brugeren inddrages som en ligeværdig samarbejdspartner om egen sag, gøres brugeren også til medansvarlig, hvilket kan vanskeliggøre det at være kritisk . (Kilde:  Asmussen. Vibeke og Jöhncke ”Indledningen: Perspektiver på brugere”, i ”Asmussen og Jöhncke (red.) Brugerperspektiver. Fra stofmisbrug til socialpolitik”, Aarhus Universitetsforlag, 2004)</a:t>
            </a:r>
          </a:p>
          <a:p>
            <a:endParaRPr lang="da-DK" dirty="0" smtClean="0"/>
          </a:p>
          <a:p>
            <a:r>
              <a:rPr lang="da-DK" dirty="0" smtClean="0"/>
              <a:t>Asymmetriske magtrelation</a:t>
            </a:r>
            <a:r>
              <a:rPr lang="da-DK" baseline="0" dirty="0" smtClean="0"/>
              <a:t> - : ”I de tilfælde hvor klientens selvbillede afviger fra personalets, betragtes personalets billede, som det rigtige” (Järvinen, M, 2004, s. 31). ”Den ideale klient er en ægte brødbetynget klient, der ønsker forbedring (Goffman 1997, s. 270-271)” (fra: Järvinen og Mik-Meyer, 2004),  - det ses både i psykiatrien og mine forskningsprojekter … du skal være et objekt, der underkaster sig kategorien for at vinde retten til at være et subjekt. </a:t>
            </a:r>
            <a:endParaRPr lang="da-DK" dirty="0" smtClean="0"/>
          </a:p>
          <a:p>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t>3</a:t>
            </a:fld>
            <a:endParaRPr lang="da-DK"/>
          </a:p>
        </p:txBody>
      </p:sp>
    </p:spTree>
    <p:extLst>
      <p:ext uri="{BB962C8B-B14F-4D97-AF65-F5344CB8AC3E}">
        <p14:creationId xmlns:p14="http://schemas.microsoft.com/office/powerpoint/2010/main" val="1057815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Borgeren der har svært ved at acceptere</a:t>
            </a:r>
            <a:r>
              <a:rPr lang="da-DK" baseline="0" dirty="0" smtClean="0"/>
              <a:t> problemidentiteten har vanskeligt ved at opnå et tilhørsforhold til den </a:t>
            </a:r>
            <a:r>
              <a:rPr lang="da-DK" baseline="0" dirty="0" err="1" smtClean="0"/>
              <a:t>insitution</a:t>
            </a:r>
            <a:r>
              <a:rPr lang="da-DK" baseline="0" dirty="0" smtClean="0"/>
              <a:t>, de er indskrevet på … og derved vanskeligere adgang til rette hjælp</a:t>
            </a:r>
          </a:p>
          <a:p>
            <a:endParaRPr lang="da-DK" baseline="0" dirty="0" smtClean="0"/>
          </a:p>
          <a:p>
            <a:r>
              <a:rPr lang="da-DK" baseline="0" dirty="0" smtClean="0"/>
              <a:t>Et eksempel er … erkende og benægte i misbrugsbehandling … det gør rigtige klienter og gør de ikke det, så har de ikke forstået, at de er narkomaner og så er de svære at hjælpe … klicheer som han har ”ikke nået bunden” – forklaringsmodeller på hvorfor borgeren ikke lykkes … pointen er at det er hos ham at fejlen er … han er umotiveret eller ikke klar … det er ikke hos systemet … </a:t>
            </a:r>
          </a:p>
          <a:p>
            <a:endParaRPr lang="da-DK" baseline="0" dirty="0" smtClean="0"/>
          </a:p>
          <a:p>
            <a:r>
              <a:rPr lang="da-DK" baseline="0" dirty="0" smtClean="0"/>
              <a:t>Når man så har underkastet sig problemidentiteten, så opnår man retten til at ”være sig selv” – altså objektgørelsen går forud for retten til at være subjekt – </a:t>
            </a:r>
            <a:r>
              <a:rPr lang="da-DK" baseline="0" dirty="0" err="1" smtClean="0"/>
              <a:t>kateogriseringen</a:t>
            </a:r>
            <a:r>
              <a:rPr lang="da-DK" baseline="0" dirty="0" smtClean="0"/>
              <a:t> kan dog også resulterer i universelle forklaringer … eksempel med økonomi … det er fordi du er narkoman … (hendes egen forklaring var at hun ikke har lært det – den blev ikke tillagt gyldighed)</a:t>
            </a:r>
          </a:p>
          <a:p>
            <a:endParaRPr lang="da-DK" baseline="0" dirty="0" smtClean="0"/>
          </a:p>
          <a:p>
            <a:r>
              <a:rPr lang="da-DK" baseline="0" dirty="0" smtClean="0"/>
              <a:t>Udfordringerne er også, at når man så ikke bare underkaster sig problemidentiteten … ja så sanktioneres man … og man kan ikke altid gennemskue hvorfor – det går også igen i en undersøgelse fra psykiatrisk afdeling, hvor borgere med både psykiatri og rusmiddel problemer oplever fiksering som sanktion … og de ikke altid ved hvorfor … og de oplever også at de har svært adgang til hjælp til de samtidigt eksisterende problemstillinger … rusmiddelproblematikken er ofte ikke velkommen </a:t>
            </a:r>
          </a:p>
          <a:p>
            <a:endParaRPr lang="da-DK" baseline="0" dirty="0" smtClean="0"/>
          </a:p>
          <a:p>
            <a:r>
              <a:rPr lang="da-DK" baseline="0" dirty="0" smtClean="0"/>
              <a:t>Eksempel med stoftrang under behandlingsforløb (Ud på en ommer) </a:t>
            </a:r>
          </a:p>
          <a:p>
            <a:endParaRPr lang="da-DK" baseline="0" dirty="0" smtClean="0"/>
          </a:p>
          <a:p>
            <a:r>
              <a:rPr lang="da-DK" baseline="0" dirty="0" err="1" smtClean="0"/>
              <a:t>Spørgmsål</a:t>
            </a:r>
            <a:r>
              <a:rPr lang="da-DK" baseline="0" dirty="0" smtClean="0"/>
              <a:t> opfattes som kritik … at stille sig på bagbenene … </a:t>
            </a:r>
          </a:p>
        </p:txBody>
      </p:sp>
      <p:sp>
        <p:nvSpPr>
          <p:cNvPr id="4" name="Pladsholder til slidenummer 3"/>
          <p:cNvSpPr>
            <a:spLocks noGrp="1"/>
          </p:cNvSpPr>
          <p:nvPr>
            <p:ph type="sldNum" sz="quarter" idx="10"/>
          </p:nvPr>
        </p:nvSpPr>
        <p:spPr/>
        <p:txBody>
          <a:bodyPr/>
          <a:lstStyle/>
          <a:p>
            <a:fld id="{AC00183A-898A-47CA-ACA5-7AAC5C5D8973}" type="slidenum">
              <a:rPr lang="da-DK" smtClean="0"/>
              <a:t>4</a:t>
            </a:fld>
            <a:endParaRPr lang="da-DK"/>
          </a:p>
        </p:txBody>
      </p:sp>
    </p:spTree>
    <p:extLst>
      <p:ext uri="{BB962C8B-B14F-4D97-AF65-F5344CB8AC3E}">
        <p14:creationId xmlns:p14="http://schemas.microsoft.com/office/powerpoint/2010/main" val="1270952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Indstilling …. </a:t>
            </a:r>
          </a:p>
          <a:p>
            <a:endParaRPr lang="da-DK" dirty="0" smtClean="0"/>
          </a:p>
          <a:p>
            <a:r>
              <a:rPr lang="da-DK" dirty="0" smtClean="0"/>
              <a:t>Professionelle har altid et medansvar og et meransvar for hvordan andre mennesker har det og hvilke handlemåder de har </a:t>
            </a:r>
          </a:p>
          <a:p>
            <a:r>
              <a:rPr lang="da-DK" dirty="0" smtClean="0"/>
              <a:t>I de professionelle relationer skal vi acceptere og handle efter det ulige ansvar – vi er ligeværdige, men ikke ligestillede og vores behov og impulser må vige for den andens</a:t>
            </a:r>
          </a:p>
          <a:p>
            <a:endParaRPr lang="da-DK" dirty="0" smtClean="0"/>
          </a:p>
          <a:p>
            <a:r>
              <a:rPr lang="da-DK" dirty="0" smtClean="0"/>
              <a:t>Et venskabslignende engagement blandt voksne – ikke venner … det opløser asymmetrien og det er ikke hensigtsmæssigt. </a:t>
            </a:r>
          </a:p>
          <a:p>
            <a:endParaRPr lang="da-DK" dirty="0" smtClean="0"/>
          </a:p>
          <a:p>
            <a:r>
              <a:rPr lang="da-DK" dirty="0" smtClean="0"/>
              <a:t>Det er uhensigtsmæssigt at give vores frit løb … men vores følelser er ikke enten private eller professionelle – vores følelser er vores uanset situationen. Det handler om vores evne til at være til stede med vores følelser på en hensigtsmæssig og passende måde</a:t>
            </a:r>
          </a:p>
          <a:p>
            <a:endParaRPr lang="da-DK" dirty="0" smtClean="0"/>
          </a:p>
          <a:p>
            <a:r>
              <a:rPr lang="da-DK" dirty="0" smtClean="0"/>
              <a:t>At være autentisk har noget med at gøre, hvordan vi forholder os til og udtrykker indre tilstande, og hvordan vi forstår og forholder os inden for en specifik ramme – her den professionelle opgave</a:t>
            </a:r>
          </a:p>
          <a:p>
            <a:endParaRPr lang="da-DK" dirty="0" smtClean="0"/>
          </a:p>
          <a:p>
            <a:r>
              <a:rPr lang="da-DK" dirty="0" smtClean="0"/>
              <a:t>Og så kan</a:t>
            </a:r>
            <a:r>
              <a:rPr lang="da-DK" baseline="0" dirty="0" smtClean="0"/>
              <a:t> du starte med at spørge</a:t>
            </a:r>
          </a:p>
          <a:p>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t>8</a:t>
            </a:fld>
            <a:endParaRPr lang="da-DK"/>
          </a:p>
        </p:txBody>
      </p:sp>
    </p:spTree>
    <p:extLst>
      <p:ext uri="{BB962C8B-B14F-4D97-AF65-F5344CB8AC3E}">
        <p14:creationId xmlns:p14="http://schemas.microsoft.com/office/powerpoint/2010/main" val="1053928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I - corporate">
    <p:spTree>
      <p:nvGrpSpPr>
        <p:cNvPr id="1" name=""/>
        <p:cNvGrpSpPr/>
        <p:nvPr/>
      </p:nvGrpSpPr>
      <p:grpSpPr>
        <a:xfrm>
          <a:off x="0" y="0"/>
          <a:ext cx="0" cy="0"/>
          <a:chOff x="0" y="0"/>
          <a:chExt cx="0" cy="0"/>
        </a:xfrm>
      </p:grpSpPr>
      <p:sp>
        <p:nvSpPr>
          <p:cNvPr id="14" name="Rectangle 24"/>
          <p:cNvSpPr/>
          <p:nvPr userDrawn="1"/>
        </p:nvSpPr>
        <p:spPr>
          <a:xfrm>
            <a:off x="0" y="0"/>
            <a:ext cx="9144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Picture Placeholder 8"/>
          <p:cNvSpPr>
            <a:spLocks noGrp="1"/>
          </p:cNvSpPr>
          <p:nvPr>
            <p:ph type="pic" sz="quarter" idx="15" hasCustomPrompt="1"/>
          </p:nvPr>
        </p:nvSpPr>
        <p:spPr>
          <a:xfrm>
            <a:off x="577462" y="1174273"/>
            <a:ext cx="687600" cy="702000"/>
          </a:xfrm>
        </p:spPr>
        <p:txBody>
          <a:bodyPr>
            <a:normAutofit/>
          </a:bodyPr>
          <a:lstStyle>
            <a:lvl1pPr marL="0" indent="0" algn="ctr">
              <a:buFontTx/>
              <a:buNone/>
              <a:defRPr sz="1100" spc="0" baseline="0">
                <a:latin typeface="VIA Type Office Light" panose="02000503000000020004" pitchFamily="2" charset="0"/>
              </a:defRPr>
            </a:lvl1pPr>
          </a:lstStyle>
          <a:p>
            <a:r>
              <a:rPr lang="da-DK" dirty="0" smtClean="0"/>
              <a:t>Indsæt ikon</a:t>
            </a:r>
            <a:endParaRPr lang="da-DK" dirty="0"/>
          </a:p>
        </p:txBody>
      </p:sp>
      <p:sp>
        <p:nvSpPr>
          <p:cNvPr id="2" name="Title 1"/>
          <p:cNvSpPr>
            <a:spLocks noGrp="1"/>
          </p:cNvSpPr>
          <p:nvPr>
            <p:ph type="ctrTitle" hasCustomPrompt="1"/>
          </p:nvPr>
        </p:nvSpPr>
        <p:spPr>
          <a:xfrm>
            <a:off x="547231" y="1952837"/>
            <a:ext cx="5969457" cy="1647614"/>
          </a:xfrm>
        </p:spPr>
        <p:txBody>
          <a:bodyPr tIns="0" anchor="b" anchorCtr="0"/>
          <a:lstStyle>
            <a:lvl1pPr>
              <a:defRPr baseline="0">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3707298"/>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B6C7E432-5BB5-452C-9C48-44B4E940E741}" type="datetime2">
              <a:rPr lang="da-DK" smtClean="0"/>
              <a:t>28. november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7" name="Text Placeholder 16"/>
          <p:cNvSpPr>
            <a:spLocks noGrp="1"/>
          </p:cNvSpPr>
          <p:nvPr>
            <p:ph type="body" sz="quarter" idx="14"/>
          </p:nvPr>
        </p:nvSpPr>
        <p:spPr>
          <a:xfrm>
            <a:off x="576000" y="5922000"/>
            <a:ext cx="1836000" cy="374400"/>
          </a:xfrm>
          <a:blipFill>
            <a:blip r:embed="rId2"/>
            <a:stretch>
              <a:fillRect/>
            </a:stretch>
          </a:blipFill>
        </p:spPr>
        <p:txBody>
          <a:bodyPr tIns="0">
            <a:normAutofit/>
          </a:bodyPr>
          <a:lstStyle>
            <a:lvl1pPr>
              <a:defRPr sz="100"/>
            </a:lvl1pPr>
          </a:lstStyle>
          <a:p>
            <a:pPr lvl="0"/>
            <a:r>
              <a:rPr lang="da-DK" noProof="1" smtClean="0"/>
              <a:t>Rediger typografien i masterens</a:t>
            </a:r>
          </a:p>
        </p:txBody>
      </p:sp>
      <p:sp>
        <p:nvSpPr>
          <p:cNvPr id="11" name="AutoShape 4"/>
          <p:cNvSpPr>
            <a:spLocks/>
          </p:cNvSpPr>
          <p:nvPr userDrawn="1"/>
        </p:nvSpPr>
        <p:spPr bwMode="gray">
          <a:xfrm>
            <a:off x="-2330450" y="3168689"/>
            <a:ext cx="22510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Indsæt hjælpelinjer til </a:t>
            </a:r>
            <a:br>
              <a:rPr lang="da-DK" altLang="da-DK" sz="1000" b="1" noProof="1" smtClean="0">
                <a:solidFill>
                  <a:schemeClr val="tx1"/>
                </a:solidFill>
                <a:latin typeface="+mn-lt"/>
                <a:cs typeface="Arial" charset="0"/>
              </a:rPr>
            </a:br>
            <a:r>
              <a:rPr lang="da-DK" altLang="da-DK" sz="1000" b="1" noProof="1" smtClean="0">
                <a:solidFill>
                  <a:schemeClr val="tx1"/>
                </a:solidFill>
                <a:latin typeface="+mn-lt"/>
                <a:cs typeface="Arial" charset="0"/>
              </a:rPr>
              <a:t>placering af objekter</a:t>
            </a:r>
          </a:p>
          <a:p>
            <a:pPr algn="r" eaLnBrk="1" hangingPunct="1">
              <a:spcBef>
                <a:spcPct val="0"/>
              </a:spcBef>
              <a:buFontTx/>
              <a:buNone/>
              <a:defRPr/>
            </a:pPr>
            <a:r>
              <a:rPr lang="da-DK" altLang="da-DK" sz="1000" b="1" noProof="1" smtClean="0">
                <a:solidFill>
                  <a:schemeClr val="tx1"/>
                </a:solidFill>
                <a:latin typeface="+mn-lt"/>
                <a:cs typeface="Arial" charset="0"/>
              </a:rPr>
              <a:t>1. </a:t>
            </a:r>
            <a:r>
              <a:rPr lang="da-DK" altLang="da-DK" sz="1000" noProof="1" smtClean="0">
                <a:solidFill>
                  <a:schemeClr val="tx1"/>
                </a:solidFill>
                <a:latin typeface="+mn-lt"/>
                <a:cs typeface="Arial" charset="0"/>
              </a:rPr>
              <a:t>Højre klik udenfor slidet </a:t>
            </a:r>
            <a:br>
              <a:rPr lang="da-DK" altLang="da-DK" sz="1000" noProof="1" smtClean="0">
                <a:solidFill>
                  <a:schemeClr val="tx1"/>
                </a:solidFill>
                <a:latin typeface="+mn-lt"/>
                <a:cs typeface="Arial" charset="0"/>
              </a:rPr>
            </a:br>
            <a:r>
              <a:rPr lang="da-DK" altLang="da-DK" sz="1000" noProof="1" smtClean="0">
                <a:solidFill>
                  <a:schemeClr val="tx1"/>
                </a:solidFill>
                <a:latin typeface="+mn-lt"/>
                <a:cs typeface="Arial" charset="0"/>
              </a:rPr>
              <a:t>og vælg </a:t>
            </a:r>
            <a:r>
              <a:rPr lang="da-DK" altLang="da-DK" sz="1000" b="1" noProof="1" smtClean="0">
                <a:solidFill>
                  <a:schemeClr val="tx1"/>
                </a:solidFill>
                <a:latin typeface="+mn-lt"/>
                <a:cs typeface="Arial" charset="0"/>
              </a:rPr>
              <a:t>’Gitter og hjælpelinjer’</a:t>
            </a:r>
          </a:p>
          <a:p>
            <a:pPr algn="r" eaLnBrk="1" hangingPunct="1">
              <a:spcBef>
                <a:spcPct val="0"/>
              </a:spcBef>
              <a:buFontTx/>
              <a:buNone/>
              <a:defRPr/>
            </a:pPr>
            <a:r>
              <a:rPr lang="da-DK" altLang="da-DK" sz="1000" b="1" noProof="1" smtClean="0">
                <a:solidFill>
                  <a:schemeClr val="tx1"/>
                </a:solidFill>
                <a:latin typeface="+mn-lt"/>
                <a:cs typeface="Arial" charset="0"/>
              </a:rPr>
              <a:t>2. </a:t>
            </a:r>
            <a:r>
              <a:rPr lang="da-DK" altLang="da-DK" sz="1000" noProof="1" smtClean="0">
                <a:solidFill>
                  <a:schemeClr val="tx1"/>
                </a:solidFill>
                <a:latin typeface="+mn-lt"/>
                <a:cs typeface="Arial" charset="0"/>
              </a:rPr>
              <a:t>Sæt kryds ved </a:t>
            </a:r>
            <a:r>
              <a:rPr lang="da-DK" altLang="da-DK" sz="1000" b="1" noProof="1" smtClean="0">
                <a:solidFill>
                  <a:schemeClr val="tx1"/>
                </a:solidFill>
                <a:latin typeface="+mn-lt"/>
                <a:cs typeface="Arial" charset="0"/>
              </a:rPr>
              <a:t>’Vis tegne-</a:t>
            </a:r>
            <a:br>
              <a:rPr lang="da-DK" altLang="da-DK" sz="1000" b="1" noProof="1" smtClean="0">
                <a:solidFill>
                  <a:schemeClr val="tx1"/>
                </a:solidFill>
                <a:latin typeface="+mn-lt"/>
                <a:cs typeface="Arial" charset="0"/>
              </a:rPr>
            </a:br>
            <a:r>
              <a:rPr lang="da-DK" altLang="da-DK" sz="1000" b="1" noProof="1" smtClean="0">
                <a:solidFill>
                  <a:schemeClr val="tx1"/>
                </a:solidFill>
                <a:latin typeface="+mn-lt"/>
                <a:cs typeface="Arial" charset="0"/>
              </a:rPr>
              <a:t>hjælpelinjer på skærmen’</a:t>
            </a:r>
          </a:p>
          <a:p>
            <a:pPr algn="r" eaLnBrk="1" hangingPunct="1">
              <a:spcBef>
                <a:spcPct val="0"/>
              </a:spcBef>
              <a:buFontTx/>
              <a:buNone/>
              <a:defRPr/>
            </a:pPr>
            <a:r>
              <a:rPr lang="da-DK" altLang="da-DK" sz="1000" b="1" noProof="1" smtClean="0">
                <a:solidFill>
                  <a:schemeClr val="tx1"/>
                </a:solidFill>
                <a:latin typeface="+mn-lt"/>
                <a:cs typeface="Arial" charset="0"/>
              </a:rPr>
              <a:t>3.</a:t>
            </a:r>
            <a:r>
              <a:rPr lang="da-DK" altLang="da-DK" sz="1000" noProof="1" smtClean="0">
                <a:solidFill>
                  <a:schemeClr val="tx1"/>
                </a:solidFill>
                <a:latin typeface="+mn-lt"/>
                <a:cs typeface="Arial" charset="0"/>
              </a:rPr>
              <a:t> Vælg </a:t>
            </a:r>
            <a:r>
              <a:rPr lang="da-DK" altLang="da-DK" sz="1000" b="1" noProof="1">
                <a:solidFill>
                  <a:schemeClr val="tx1"/>
                </a:solidFill>
                <a:latin typeface="+mn-lt"/>
                <a:cs typeface="Arial" charset="0"/>
              </a:rPr>
              <a:t>’</a:t>
            </a:r>
            <a:r>
              <a:rPr lang="da-DK" altLang="da-DK" sz="1000" b="1" noProof="1" smtClean="0">
                <a:solidFill>
                  <a:schemeClr val="tx1"/>
                </a:solidFill>
                <a:latin typeface="+mn-lt"/>
                <a:cs typeface="Arial" charset="0"/>
              </a:rPr>
              <a:t>OK’</a:t>
            </a:r>
          </a:p>
        </p:txBody>
      </p:sp>
      <p:sp>
        <p:nvSpPr>
          <p:cNvPr id="18"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9" name="AutoShape 4"/>
          <p:cNvSpPr>
            <a:spLocks/>
          </p:cNvSpPr>
          <p:nvPr userDrawn="1"/>
        </p:nvSpPr>
        <p:spPr bwMode="gray">
          <a:xfrm>
            <a:off x="-2196752" y="584200"/>
            <a:ext cx="21173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kern="1200" noProof="1" smtClean="0">
                <a:solidFill>
                  <a:schemeClr val="tx1"/>
                </a:solidFill>
                <a:latin typeface="+mn-lt"/>
                <a:ea typeface="+mn-ea"/>
                <a:cs typeface="Arial" charset="0"/>
              </a:rPr>
              <a:t>Indsæt nyt ikon </a:t>
            </a:r>
            <a:br>
              <a:rPr lang="da-DK" altLang="da-DK" sz="1000" b="1" kern="1200" noProof="1" smtClean="0">
                <a:solidFill>
                  <a:schemeClr val="tx1"/>
                </a:solidFill>
                <a:latin typeface="+mn-lt"/>
                <a:ea typeface="+mn-ea"/>
                <a:cs typeface="Arial" charset="0"/>
              </a:rPr>
            </a:br>
            <a:r>
              <a:rPr lang="da-DK" altLang="da-DK" sz="1000" b="1" kern="1200" noProof="1" smtClean="0">
                <a:solidFill>
                  <a:schemeClr val="tx1"/>
                </a:solidFill>
                <a:latin typeface="+mn-lt"/>
                <a:ea typeface="+mn-ea"/>
                <a:cs typeface="Arial" charset="0"/>
              </a:rPr>
              <a:t>1. </a:t>
            </a:r>
            <a:r>
              <a:rPr lang="da-DK" altLang="da-DK" sz="1000" b="0" kern="1200" noProof="1" smtClean="0">
                <a:solidFill>
                  <a:schemeClr val="tx1"/>
                </a:solidFill>
                <a:latin typeface="+mn-lt"/>
                <a:ea typeface="+mn-ea"/>
                <a:cs typeface="Arial" charset="0"/>
              </a:rPr>
              <a:t>Højre klik på ikonet</a:t>
            </a:r>
            <a:br>
              <a:rPr lang="da-DK" altLang="da-DK" sz="1000" b="0" kern="1200" noProof="1" smtClean="0">
                <a:solidFill>
                  <a:schemeClr val="tx1"/>
                </a:solidFill>
                <a:latin typeface="+mn-lt"/>
                <a:ea typeface="+mn-ea"/>
                <a:cs typeface="Arial" charset="0"/>
              </a:rPr>
            </a:br>
            <a:r>
              <a:rPr lang="da-DK" altLang="da-DK" sz="1000" b="1" kern="1200" noProof="1" smtClean="0">
                <a:solidFill>
                  <a:schemeClr val="tx1"/>
                </a:solidFill>
                <a:latin typeface="+mn-lt"/>
                <a:ea typeface="+mn-ea"/>
                <a:cs typeface="Arial" charset="0"/>
              </a:rPr>
              <a:t>2. </a:t>
            </a:r>
            <a:r>
              <a:rPr lang="da-DK" altLang="da-DK" sz="1000" b="0" kern="1200" noProof="1" smtClean="0">
                <a:solidFill>
                  <a:schemeClr val="tx1"/>
                </a:solidFill>
                <a:latin typeface="+mn-lt"/>
                <a:ea typeface="+mn-ea"/>
                <a:cs typeface="Arial" charset="0"/>
              </a:rPr>
              <a:t>Vælg</a:t>
            </a:r>
            <a:r>
              <a:rPr lang="da-DK" altLang="da-DK" sz="1000" b="0" kern="1200" baseline="0" noProof="1" smtClean="0">
                <a:solidFill>
                  <a:schemeClr val="tx1"/>
                </a:solidFill>
                <a:latin typeface="+mn-lt"/>
                <a:ea typeface="+mn-ea"/>
                <a:cs typeface="Arial" charset="0"/>
              </a:rPr>
              <a:t> </a:t>
            </a:r>
            <a:r>
              <a:rPr lang="da-DK" altLang="da-DK" sz="1000" b="1" kern="1200" baseline="0" noProof="1" smtClean="0">
                <a:solidFill>
                  <a:schemeClr val="tx1"/>
                </a:solidFill>
                <a:latin typeface="+mn-lt"/>
                <a:ea typeface="+mn-ea"/>
                <a:cs typeface="Arial" charset="0"/>
              </a:rPr>
              <a:t>Skift billede</a:t>
            </a:r>
          </a:p>
          <a:p>
            <a:pPr algn="r" eaLnBrk="1" hangingPunct="1">
              <a:spcBef>
                <a:spcPct val="0"/>
              </a:spcBef>
              <a:buFontTx/>
              <a:buNone/>
              <a:defRPr/>
            </a:pPr>
            <a:r>
              <a:rPr lang="da-DK" altLang="da-DK" sz="1000" b="1" kern="1200" baseline="0" noProof="1" smtClean="0">
                <a:solidFill>
                  <a:schemeClr val="tx1"/>
                </a:solidFill>
                <a:latin typeface="+mn-lt"/>
                <a:ea typeface="+mn-ea"/>
                <a:cs typeface="Arial" charset="0"/>
              </a:rPr>
              <a:t>3. </a:t>
            </a:r>
            <a:r>
              <a:rPr lang="da-DK" altLang="da-DK" sz="1000" b="0" kern="1200" baseline="0" noProof="1" smtClean="0">
                <a:solidFill>
                  <a:schemeClr val="tx1"/>
                </a:solidFill>
                <a:latin typeface="+mn-lt"/>
                <a:ea typeface="+mn-ea"/>
                <a:cs typeface="Arial" charset="0"/>
              </a:rPr>
              <a:t>Vælg det nye ikon</a:t>
            </a:r>
            <a:br>
              <a:rPr lang="da-DK" altLang="da-DK" sz="1000" b="0"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4.</a:t>
            </a:r>
            <a:r>
              <a:rPr lang="da-DK" altLang="da-DK" sz="1000" b="0" kern="1200" baseline="0" noProof="1" smtClean="0">
                <a:solidFill>
                  <a:schemeClr val="tx1"/>
                </a:solidFill>
                <a:latin typeface="+mn-lt"/>
                <a:ea typeface="+mn-ea"/>
                <a:cs typeface="Arial" charset="0"/>
              </a:rPr>
              <a:t> Tryk </a:t>
            </a:r>
            <a:r>
              <a:rPr lang="da-DK" altLang="da-DK" sz="1000" b="1" kern="1200" baseline="0" noProof="1" smtClean="0">
                <a:solidFill>
                  <a:schemeClr val="tx1"/>
                </a:solidFill>
                <a:latin typeface="+mn-lt"/>
                <a:ea typeface="+mn-ea"/>
                <a:cs typeface="Arial" charset="0"/>
              </a:rPr>
              <a:t>Indsæt</a:t>
            </a:r>
            <a:br>
              <a:rPr lang="da-DK" altLang="da-DK" sz="1000" b="1"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5. </a:t>
            </a:r>
            <a:r>
              <a:rPr lang="da-DK" altLang="da-DK" sz="1000" b="0" kern="1200" baseline="0" noProof="1" smtClean="0">
                <a:solidFill>
                  <a:schemeClr val="tx1"/>
                </a:solidFill>
                <a:latin typeface="+mn-lt"/>
                <a:ea typeface="+mn-ea"/>
                <a:cs typeface="Arial" charset="0"/>
              </a:rPr>
              <a:t>Højre klik og vælg </a:t>
            </a:r>
            <a:r>
              <a:rPr lang="da-DK" altLang="da-DK" sz="1000" b="1" kern="1200" baseline="0" noProof="1" smtClean="0">
                <a:solidFill>
                  <a:schemeClr val="tx1"/>
                </a:solidFill>
                <a:latin typeface="+mn-lt"/>
                <a:ea typeface="+mn-ea"/>
                <a:cs typeface="Arial" charset="0"/>
              </a:rPr>
              <a:t>Nulstil</a:t>
            </a:r>
            <a:r>
              <a:rPr lang="da-DK" altLang="da-DK" sz="1000" b="0" kern="1200" baseline="0" noProof="1" smtClean="0">
                <a:solidFill>
                  <a:schemeClr val="tx1"/>
                </a:solidFill>
                <a:latin typeface="+mn-lt"/>
                <a:ea typeface="+mn-ea"/>
                <a:cs typeface="Arial" charset="0"/>
              </a:rPr>
              <a:t> hvis  pladsholderen forandrer sig</a:t>
            </a:r>
            <a:endParaRPr lang="da-DK" altLang="da-DK" sz="1000" b="0" kern="1200" noProof="1" smtClean="0">
              <a:solidFill>
                <a:schemeClr val="tx1"/>
              </a:solidFill>
              <a:latin typeface="+mn-lt"/>
              <a:ea typeface="+mn-ea"/>
              <a:cs typeface="Arial" charset="0"/>
            </a:endParaRPr>
          </a:p>
        </p:txBody>
      </p:sp>
      <p:sp>
        <p:nvSpPr>
          <p:cNvPr id="16" name="TextBox 17"/>
          <p:cNvSpPr txBox="1">
            <a:spLocks noChangeArrowheads="1"/>
          </p:cNvSpPr>
          <p:nvPr userDrawn="1"/>
        </p:nvSpPr>
        <p:spPr bwMode="auto">
          <a:xfrm>
            <a:off x="-2370138" y="5934670"/>
            <a:ext cx="22812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smtClean="0">
                <a:solidFill>
                  <a:schemeClr val="tx1"/>
                </a:solidFill>
                <a:latin typeface="+mn-lt"/>
              </a:rPr>
              <a:t>Generer titlen til alle slides</a:t>
            </a:r>
            <a:endParaRPr lang="da-DK" altLang="da-DK" sz="1000" b="1" dirty="0">
              <a:solidFill>
                <a:schemeClr val="tx1"/>
              </a:solidFill>
              <a:latin typeface="+mn-lt"/>
            </a:endParaRPr>
          </a:p>
          <a:p>
            <a:pPr algn="r" eaLnBrk="1" hangingPunct="1">
              <a:spcBef>
                <a:spcPct val="0"/>
              </a:spcBef>
              <a:buFontTx/>
              <a:buNone/>
            </a:pPr>
            <a:r>
              <a:rPr lang="da-DK" altLang="da-DK" sz="1000" b="1" dirty="0">
                <a:solidFill>
                  <a:schemeClr val="tx1"/>
                </a:solidFill>
                <a:latin typeface="+mn-lt"/>
              </a:rPr>
              <a:t>1. </a:t>
            </a:r>
            <a:r>
              <a:rPr lang="da-DK" altLang="da-DK" sz="1000" dirty="0">
                <a:solidFill>
                  <a:schemeClr val="tx1"/>
                </a:solidFill>
                <a:latin typeface="+mn-lt"/>
              </a:rPr>
              <a:t>Vælg </a:t>
            </a:r>
            <a:r>
              <a:rPr lang="da-DK" altLang="da-DK" sz="1000" b="1" dirty="0" smtClean="0">
                <a:solidFill>
                  <a:schemeClr val="tx1"/>
                </a:solidFill>
                <a:latin typeface="+mn-lt"/>
              </a:rPr>
              <a:t>’Indsæt’</a:t>
            </a:r>
            <a:r>
              <a:rPr lang="da-DK" altLang="da-DK" sz="1000" dirty="0" smtClean="0">
                <a:solidFill>
                  <a:schemeClr val="tx1"/>
                </a:solidFill>
                <a:latin typeface="+mn-lt"/>
              </a:rPr>
              <a:t> </a:t>
            </a:r>
            <a:r>
              <a:rPr lang="da-DK" altLang="da-DK" sz="1000" dirty="0">
                <a:solidFill>
                  <a:schemeClr val="tx1"/>
                </a:solidFill>
                <a:latin typeface="+mn-lt"/>
              </a:rPr>
              <a:t>i topmenuen</a:t>
            </a:r>
          </a:p>
          <a:p>
            <a:pPr algn="r" eaLnBrk="1" hangingPunct="1">
              <a:spcBef>
                <a:spcPct val="0"/>
              </a:spcBef>
              <a:buFontTx/>
              <a:buNone/>
            </a:pPr>
            <a:r>
              <a:rPr lang="da-DK" altLang="da-DK" sz="1000" b="1" dirty="0">
                <a:solidFill>
                  <a:schemeClr val="tx1"/>
                </a:solidFill>
                <a:latin typeface="+mn-lt"/>
              </a:rPr>
              <a:t>2. </a:t>
            </a:r>
            <a:r>
              <a:rPr lang="da-DK" altLang="da-DK" sz="1000" dirty="0">
                <a:solidFill>
                  <a:schemeClr val="tx1"/>
                </a:solidFill>
                <a:latin typeface="+mn-lt"/>
              </a:rPr>
              <a:t>Vælg </a:t>
            </a:r>
            <a:r>
              <a:rPr lang="da-DK" altLang="da-DK" sz="1000" b="1" dirty="0">
                <a:solidFill>
                  <a:schemeClr val="tx1"/>
                </a:solidFill>
                <a:latin typeface="+mn-lt"/>
              </a:rPr>
              <a:t>’Sidehoved og Sidefod’</a:t>
            </a:r>
          </a:p>
          <a:p>
            <a:pPr algn="r" eaLnBrk="1" hangingPunct="1">
              <a:spcBef>
                <a:spcPct val="0"/>
              </a:spcBef>
              <a:buFontTx/>
              <a:buNone/>
            </a:pPr>
            <a:r>
              <a:rPr lang="da-DK" altLang="da-DK" sz="1000" b="1" dirty="0">
                <a:solidFill>
                  <a:schemeClr val="tx1"/>
                </a:solidFill>
                <a:latin typeface="+mn-lt"/>
              </a:rPr>
              <a:t>3. </a:t>
            </a:r>
            <a:r>
              <a:rPr lang="da-DK" altLang="da-DK" sz="1000" dirty="0">
                <a:solidFill>
                  <a:schemeClr val="tx1"/>
                </a:solidFill>
                <a:latin typeface="+mn-lt"/>
              </a:rPr>
              <a:t>Skriv titel på præsentation </a:t>
            </a:r>
            <a:br>
              <a:rPr lang="da-DK" altLang="da-DK" sz="1000" dirty="0">
                <a:solidFill>
                  <a:schemeClr val="tx1"/>
                </a:solidFill>
                <a:latin typeface="+mn-lt"/>
              </a:rPr>
            </a:br>
            <a:r>
              <a:rPr lang="da-DK" altLang="da-DK" sz="1000" dirty="0">
                <a:solidFill>
                  <a:schemeClr val="tx1"/>
                </a:solidFill>
                <a:latin typeface="+mn-lt"/>
              </a:rPr>
              <a:t>ind i </a:t>
            </a:r>
            <a:r>
              <a:rPr lang="da-DK" altLang="da-DK" sz="1000" dirty="0" smtClean="0">
                <a:solidFill>
                  <a:schemeClr val="tx1"/>
                </a:solidFill>
                <a:latin typeface="+mn-lt"/>
              </a:rPr>
              <a:t>tekstfeltet</a:t>
            </a:r>
            <a:endParaRPr lang="da-DK" altLang="da-DK" sz="1000" dirty="0">
              <a:solidFill>
                <a:schemeClr val="tx1"/>
              </a:solidFill>
              <a:latin typeface="+mn-lt"/>
            </a:endParaRPr>
          </a:p>
          <a:p>
            <a:pPr algn="r" eaLnBrk="1" hangingPunct="1">
              <a:spcBef>
                <a:spcPct val="0"/>
              </a:spcBef>
              <a:buFontTx/>
              <a:buNone/>
            </a:pPr>
            <a:r>
              <a:rPr lang="da-DK" altLang="da-DK" sz="1000" b="1" dirty="0">
                <a:solidFill>
                  <a:schemeClr val="tx1"/>
                </a:solidFill>
                <a:latin typeface="+mn-lt"/>
              </a:rPr>
              <a:t>4. </a:t>
            </a:r>
            <a:r>
              <a:rPr lang="da-DK" altLang="da-DK" sz="1000" dirty="0">
                <a:solidFill>
                  <a:schemeClr val="tx1"/>
                </a:solidFill>
                <a:latin typeface="+mn-lt"/>
              </a:rPr>
              <a:t>Tryk </a:t>
            </a:r>
            <a:r>
              <a:rPr lang="da-DK" altLang="da-DK" sz="1000" b="1" dirty="0" smtClean="0">
                <a:solidFill>
                  <a:schemeClr val="tx1"/>
                </a:solidFill>
                <a:latin typeface="+mn-lt"/>
              </a:rPr>
              <a:t>’Anvend </a:t>
            </a:r>
            <a:r>
              <a:rPr lang="da-DK" altLang="da-DK" sz="1000" b="1" dirty="0">
                <a:solidFill>
                  <a:schemeClr val="tx1"/>
                </a:solidFill>
                <a:latin typeface="+mn-lt"/>
              </a:rPr>
              <a:t>på alle’</a:t>
            </a:r>
          </a:p>
        </p:txBody>
      </p:sp>
      <p:sp>
        <p:nvSpPr>
          <p:cNvPr id="7" name="TextBox 6"/>
          <p:cNvSpPr txBox="1"/>
          <p:nvPr userDrawn="1"/>
        </p:nvSpPr>
        <p:spPr>
          <a:xfrm>
            <a:off x="576263" y="584200"/>
            <a:ext cx="1835150" cy="457946"/>
          </a:xfrm>
          <a:prstGeom prst="rect">
            <a:avLst/>
          </a:prstGeom>
          <a:noFill/>
        </p:spPr>
        <p:txBody>
          <a:bodyPr wrap="square" lIns="0" tIns="0" rIns="0" bIns="0" rtlCol="0">
            <a:spAutoFit/>
          </a:bodyPr>
          <a:lstStyle/>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smtClean="0">
                <a:solidFill>
                  <a:schemeClr val="tx1"/>
                </a:solidFill>
                <a:latin typeface="VIA Type Office Light" panose="02000503000000020004" pitchFamily="2" charset="0"/>
                <a:ea typeface="+mn-ea"/>
                <a:cs typeface="+mn-cs"/>
              </a:rPr>
              <a:t>Gør tanke til handling</a:t>
            </a:r>
          </a:p>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smtClean="0">
                <a:solidFill>
                  <a:schemeClr val="tx1"/>
                </a:solidFill>
                <a:latin typeface="+mn-lt"/>
                <a:ea typeface="+mn-ea"/>
                <a:cs typeface="+mn-cs"/>
              </a:rPr>
              <a:t>VIA University College</a:t>
            </a:r>
            <a:endParaRPr lang="da-DK" sz="1600" kern="1200" spc="-100" baseline="0" noProof="1">
              <a:solidFill>
                <a:schemeClr val="tx1"/>
              </a:solidFill>
              <a:latin typeface="+mn-lt"/>
              <a:ea typeface="+mn-ea"/>
              <a:cs typeface="+mn-cs"/>
            </a:endParaRPr>
          </a:p>
        </p:txBody>
      </p:sp>
    </p:spTree>
    <p:extLst>
      <p:ext uri="{BB962C8B-B14F-4D97-AF65-F5344CB8AC3E}">
        <p14:creationId xmlns:p14="http://schemas.microsoft.com/office/powerpoint/2010/main" val="344539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å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4B380423-B420-4D25-BAE9-FA3236C5D006}" type="datetime2">
              <a:rPr lang="da-DK" smtClean="0"/>
              <a:t>28. november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258026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urkis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08D86D2F-71A1-45C0-B614-2388F51BF4BC}" type="datetime2">
              <a:rPr lang="da-DK" smtClean="0"/>
              <a:t>28. november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2580266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øn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A77932CC-2862-4BC5-AF42-AC6BF1C3F0D5}" type="datetime2">
              <a:rPr lang="da-DK" smtClean="0"/>
              <a:t>28. november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1485563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side III mørk baggrund">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solidFill>
                  <a:schemeClr val="bg1"/>
                </a:solidFill>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bg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a:blipFill>
            <a:blip r:embed="rId2"/>
            <a:stretch>
              <a:fillRect/>
            </a:stretch>
          </a:blipFill>
        </p:spPr>
        <p:txBody>
          <a:bodyPr/>
          <a:lstStyle>
            <a:lvl1pPr>
              <a:defRPr>
                <a:solidFill>
                  <a:schemeClr val="bg1"/>
                </a:solidFill>
              </a:defRPr>
            </a:lvl1pPr>
          </a:lstStyle>
          <a:p>
            <a:fld id="{C482D2F9-3AE3-4258-A388-77E43A964C9C}" type="datetime2">
              <a:rPr lang="da-DK" smtClean="0"/>
              <a:t>28. november 2018</a:t>
            </a:fld>
            <a:endParaRPr lang="da-DK" dirty="0"/>
          </a:p>
        </p:txBody>
      </p:sp>
      <p:sp>
        <p:nvSpPr>
          <p:cNvPr id="5" name="Footer Placeholder 4"/>
          <p:cNvSpPr>
            <a:spLocks noGrp="1"/>
          </p:cNvSpPr>
          <p:nvPr>
            <p:ph type="ftr" sz="quarter" idx="11"/>
          </p:nvPr>
        </p:nvSpPr>
        <p:spPr>
          <a:blipFill>
            <a:blip r:embed="rId2"/>
            <a:stretch>
              <a:fillRect/>
            </a:stretch>
          </a:blipFill>
        </p:spPr>
        <p:txBody>
          <a:bodyPr/>
          <a:lstStyle>
            <a:lvl1pPr>
              <a:defRPr>
                <a:solidFill>
                  <a:schemeClr val="bg1"/>
                </a:solidFill>
              </a:defRPr>
            </a:lvl1pPr>
          </a:lstStyle>
          <a:p>
            <a:endParaRPr lang="da-DK"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BA07366-CB75-4AA8-9E5B-928B849F427C}" type="slidenum">
              <a:rPr lang="da-DK" smtClean="0"/>
              <a:pPr/>
              <a:t>‹nr.›</a:t>
            </a:fld>
            <a:endParaRPr lang="da-DK" dirty="0"/>
          </a:p>
        </p:txBody>
      </p:sp>
      <p:sp>
        <p:nvSpPr>
          <p:cNvPr id="17" name="Text Placeholder 16"/>
          <p:cNvSpPr>
            <a:spLocks noGrp="1"/>
          </p:cNvSpPr>
          <p:nvPr>
            <p:ph type="body" sz="quarter" idx="14"/>
          </p:nvPr>
        </p:nvSpPr>
        <p:spPr>
          <a:xfrm>
            <a:off x="576000" y="5922000"/>
            <a:ext cx="1836000" cy="374400"/>
          </a:xfrm>
          <a:blipFill>
            <a:blip r:embed="rId3"/>
            <a:stretch>
              <a:fillRect/>
            </a:stretch>
          </a:blipFill>
        </p:spPr>
        <p:txBody>
          <a:bodyPr tIns="72000">
            <a:normAutofit/>
          </a:bodyPr>
          <a:lstStyle>
            <a:lvl1pPr>
              <a:defRPr sz="100"/>
            </a:lvl1pPr>
          </a:lstStyle>
          <a:p>
            <a:pPr lvl="0"/>
            <a:r>
              <a:rPr lang="da-DK" noProof="1" smtClean="0"/>
              <a:t>Rediger typografien i masterens</a:t>
            </a:r>
          </a:p>
        </p:txBody>
      </p:sp>
      <p:pic>
        <p:nvPicPr>
          <p:cNvPr id="13"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Tree>
    <p:extLst>
      <p:ext uri="{BB962C8B-B14F-4D97-AF65-F5344CB8AC3E}">
        <p14:creationId xmlns:p14="http://schemas.microsoft.com/office/powerpoint/2010/main" val="3745180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rside III mørk foto baggrund">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Pladsholder til billede 7"/>
          <p:cNvSpPr>
            <a:spLocks noGrp="1"/>
          </p:cNvSpPr>
          <p:nvPr>
            <p:ph type="pic" sz="quarter" idx="15"/>
          </p:nvPr>
        </p:nvSpPr>
        <p:spPr>
          <a:xfrm>
            <a:off x="0" y="0"/>
            <a:ext cx="9144000" cy="6858000"/>
          </a:xfrm>
        </p:spPr>
        <p:txBody>
          <a:bodyPr tIns="864000" anchor="ctr" anchorCtr="0">
            <a:normAutofit/>
          </a:bodyPr>
          <a:lstStyle>
            <a:lvl1pPr marL="0" indent="0" algn="ctr">
              <a:buNone/>
              <a:defRPr sz="1800">
                <a:solidFill>
                  <a:schemeClr val="bg1"/>
                </a:solidFill>
                <a:latin typeface="VIA Type Office Light" panose="02000503000000020004" pitchFamily="2" charset="0"/>
              </a:defRPr>
            </a:lvl1pPr>
          </a:lstStyle>
          <a:p>
            <a:r>
              <a:rPr lang="da-DK" smtClean="0"/>
              <a:t>Klik på ikonet for at tilføje et billede</a:t>
            </a:r>
            <a:endParaRPr lang="en-GB"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baseline="0">
                <a:solidFill>
                  <a:schemeClr val="bg1"/>
                </a:solidFill>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bg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a:blipFill>
            <a:blip r:embed="rId2"/>
            <a:stretch>
              <a:fillRect/>
            </a:stretch>
          </a:blipFill>
        </p:spPr>
        <p:txBody>
          <a:bodyPr/>
          <a:lstStyle>
            <a:lvl1pPr>
              <a:defRPr>
                <a:solidFill>
                  <a:schemeClr val="bg1"/>
                </a:solidFill>
              </a:defRPr>
            </a:lvl1pPr>
          </a:lstStyle>
          <a:p>
            <a:fld id="{ED3D82C3-8AAE-4918-9E20-2FA4DD2319A1}" type="datetime2">
              <a:rPr lang="da-DK" smtClean="0"/>
              <a:t>28. november 2018</a:t>
            </a:fld>
            <a:endParaRPr lang="da-DK" dirty="0"/>
          </a:p>
        </p:txBody>
      </p:sp>
      <p:sp>
        <p:nvSpPr>
          <p:cNvPr id="5" name="Footer Placeholder 4"/>
          <p:cNvSpPr>
            <a:spLocks noGrp="1"/>
          </p:cNvSpPr>
          <p:nvPr>
            <p:ph type="ftr" sz="quarter" idx="11"/>
          </p:nvPr>
        </p:nvSpPr>
        <p:spPr>
          <a:blipFill>
            <a:blip r:embed="rId2"/>
            <a:stretch>
              <a:fillRect/>
            </a:stretch>
          </a:blipFill>
        </p:spPr>
        <p:txBody>
          <a:bodyPr/>
          <a:lstStyle>
            <a:lvl1pPr>
              <a:defRPr>
                <a:solidFill>
                  <a:schemeClr val="bg1"/>
                </a:solidFill>
              </a:defRPr>
            </a:lvl1pPr>
          </a:lstStyle>
          <a:p>
            <a:endParaRPr lang="da-DK"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BA07366-CB75-4AA8-9E5B-928B849F427C}" type="slidenum">
              <a:rPr lang="da-DK" smtClean="0"/>
              <a:pPr/>
              <a:t>‹nr.›</a:t>
            </a:fld>
            <a:endParaRPr lang="da-DK" dirty="0"/>
          </a:p>
        </p:txBody>
      </p:sp>
      <p:sp>
        <p:nvSpPr>
          <p:cNvPr id="12"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pic>
        <p:nvPicPr>
          <p:cNvPr id="13"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5" name="Text Placeholder 16"/>
          <p:cNvSpPr>
            <a:spLocks noGrp="1"/>
          </p:cNvSpPr>
          <p:nvPr>
            <p:ph type="body" sz="quarter" idx="14"/>
          </p:nvPr>
        </p:nvSpPr>
        <p:spPr>
          <a:xfrm>
            <a:off x="576000" y="5922000"/>
            <a:ext cx="1836000" cy="374400"/>
          </a:xfrm>
          <a:blipFill>
            <a:blip r:embed="rId4"/>
            <a:stretch>
              <a:fillRect/>
            </a:stretch>
          </a:blipFill>
        </p:spPr>
        <p:txBody>
          <a:bodyPr tIns="72000">
            <a:normAutofit/>
          </a:bodyPr>
          <a:lstStyle>
            <a:lvl1pPr>
              <a:defRPr sz="100"/>
            </a:lvl1pPr>
          </a:lstStyle>
          <a:p>
            <a:pPr lvl="0"/>
            <a:r>
              <a:rPr lang="da-DK" noProof="1" smtClean="0"/>
              <a:t>Rediger typografien i masterens</a:t>
            </a:r>
          </a:p>
        </p:txBody>
      </p:sp>
      <p:grpSp>
        <p:nvGrpSpPr>
          <p:cNvPr id="22" name="Gruppe 75"/>
          <p:cNvGrpSpPr>
            <a:grpSpLocks/>
          </p:cNvGrpSpPr>
          <p:nvPr userDrawn="1"/>
        </p:nvGrpSpPr>
        <p:grpSpPr bwMode="auto">
          <a:xfrm>
            <a:off x="9264650" y="1546869"/>
            <a:ext cx="2035175" cy="3053620"/>
            <a:chOff x="5186790" y="1517655"/>
            <a:chExt cx="2034660" cy="3052739"/>
          </a:xfrm>
        </p:grpSpPr>
        <p:sp>
          <p:nvSpPr>
            <p:cNvPr id="23"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smtClean="0">
                  <a:solidFill>
                    <a:schemeClr val="tx1"/>
                  </a:solidFill>
                  <a:latin typeface="+mn-lt"/>
                </a:rPr>
                <a:t>Indsæt billede</a:t>
              </a:r>
            </a:p>
            <a:p>
              <a:pPr eaLnBrk="1" hangingPunct="1">
                <a:spcBef>
                  <a:spcPts val="0"/>
                </a:spcBef>
                <a:spcAft>
                  <a:spcPts val="240"/>
                </a:spcAft>
                <a:buFontTx/>
                <a:buNone/>
                <a:defRPr/>
              </a:pPr>
              <a:r>
                <a:rPr lang="da-DK" sz="1000" b="1" noProof="1" smtClean="0">
                  <a:solidFill>
                    <a:schemeClr val="tx1"/>
                  </a:solidFill>
                  <a:latin typeface="+mn-lt"/>
                </a:rPr>
                <a:t>1.</a:t>
              </a:r>
              <a:r>
                <a:rPr lang="da-DK" sz="1000" noProof="1" smtClean="0">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smtClean="0">
                  <a:solidFill>
                    <a:schemeClr val="tx1"/>
                  </a:solidFill>
                  <a:latin typeface="+mn-lt"/>
                </a:rPr>
                <a:t>af pladsholderen</a:t>
              </a:r>
            </a:p>
            <a:p>
              <a:pPr eaLnBrk="1" hangingPunct="1">
                <a:spcBef>
                  <a:spcPts val="0"/>
                </a:spcBef>
                <a:spcAft>
                  <a:spcPts val="240"/>
                </a:spcAft>
                <a:buFontTx/>
                <a:buNone/>
                <a:defRPr/>
              </a:pPr>
              <a:r>
                <a:rPr lang="da-DK" sz="1000" b="1" noProof="1" smtClean="0">
                  <a:solidFill>
                    <a:schemeClr val="tx1"/>
                  </a:solidFill>
                  <a:latin typeface="+mn-lt"/>
                </a:rPr>
                <a:t>2. </a:t>
              </a:r>
              <a:r>
                <a:rPr lang="da-DK" sz="1000" noProof="1" smtClean="0">
                  <a:solidFill>
                    <a:schemeClr val="tx1"/>
                  </a:solidFill>
                  <a:latin typeface="+mn-lt"/>
                </a:rPr>
                <a:t>Indsæt det ønskede billede</a:t>
              </a:r>
            </a:p>
            <a:p>
              <a:pPr eaLnBrk="1" hangingPunct="1">
                <a:spcBef>
                  <a:spcPts val="0"/>
                </a:spcBef>
                <a:spcAft>
                  <a:spcPts val="240"/>
                </a:spcAft>
                <a:buFontTx/>
                <a:buNone/>
                <a:defRPr/>
              </a:pPr>
              <a:endParaRPr lang="da-DK" sz="1000" noProof="1" smtClean="0">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smtClean="0">
                  <a:latin typeface="+mn-lt"/>
                </a:rPr>
                <a:t>Ændre billedets størrelse/fokus</a:t>
              </a:r>
            </a:p>
            <a:p>
              <a:pPr eaLnBrk="1" hangingPunct="1">
                <a:spcBef>
                  <a:spcPts val="0"/>
                </a:spcBef>
                <a:spcAft>
                  <a:spcPts val="240"/>
                </a:spcAft>
                <a:buFontTx/>
                <a:buNone/>
                <a:defRPr/>
              </a:pPr>
              <a:r>
                <a:rPr lang="da-DK" sz="1000" b="1" noProof="1" smtClean="0">
                  <a:solidFill>
                    <a:schemeClr val="tx1"/>
                  </a:solidFill>
                  <a:latin typeface="+mn-lt"/>
                </a:rPr>
                <a:t>1. </a:t>
              </a:r>
              <a:r>
                <a:rPr lang="da-DK" sz="1000" dirty="0" smtClean="0">
                  <a:latin typeface="+mn-lt"/>
                </a:rPr>
                <a:t>Marker billedet og vælg funktionen </a:t>
              </a:r>
              <a:r>
                <a:rPr lang="da-DK" sz="1000" b="1" dirty="0" smtClean="0">
                  <a:latin typeface="+mn-lt"/>
                </a:rPr>
                <a:t>Beskær</a:t>
              </a:r>
              <a:r>
                <a:rPr lang="da-DK" sz="1000" dirty="0" smtClean="0">
                  <a:latin typeface="+mn-lt"/>
                </a:rPr>
                <a:t> og herefter </a:t>
              </a:r>
              <a:r>
                <a:rPr lang="da-DK" sz="1000" b="1" dirty="0" smtClean="0">
                  <a:latin typeface="+mn-lt"/>
                </a:rPr>
                <a:t>Fyld. </a:t>
              </a:r>
              <a:r>
                <a:rPr lang="da-DK" sz="1000" dirty="0" smtClean="0">
                  <a:latin typeface="+mn-lt"/>
                </a:rPr>
                <a:t>Træk i billedet, så du får det ønskede udsnit ind i billedrammen</a:t>
              </a: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smtClean="0">
                  <a:solidFill>
                    <a:schemeClr val="tx1"/>
                  </a:solidFill>
                  <a:latin typeface="+mn-lt"/>
                  <a:cs typeface="Arial" pitchFamily="34" charset="0"/>
                </a:rPr>
                <a:t>2. </a:t>
              </a:r>
              <a:r>
                <a:rPr lang="da-DK" altLang="da-DK" sz="1000" noProof="1" smtClean="0">
                  <a:solidFill>
                    <a:schemeClr val="tx1"/>
                  </a:solidFill>
                  <a:latin typeface="+mn-lt"/>
                  <a:cs typeface="Arial" pitchFamily="34" charset="0"/>
                </a:rPr>
                <a:t>Ønsker du at skalere billedet, så hold </a:t>
              </a:r>
              <a:r>
                <a:rPr lang="da-DK" altLang="da-DK" sz="1000" b="1" noProof="1" smtClean="0">
                  <a:solidFill>
                    <a:schemeClr val="tx1"/>
                  </a:solidFill>
                  <a:latin typeface="+mn-lt"/>
                  <a:cs typeface="Arial" pitchFamily="34" charset="0"/>
                </a:rPr>
                <a:t>SHIFT</a:t>
              </a:r>
              <a:r>
                <a:rPr lang="da-DK" altLang="da-DK" sz="1000" noProof="1" smtClean="0">
                  <a:solidFill>
                    <a:schemeClr val="tx1"/>
                  </a:solidFill>
                  <a:latin typeface="+mn-lt"/>
                  <a:cs typeface="Arial" pitchFamily="34" charset="0"/>
                </a:rPr>
                <a:t>-knappen nede, mens der trækkes i billedets hjørner</a:t>
              </a:r>
            </a:p>
          </p:txBody>
        </p:sp>
        <p:pic>
          <p:nvPicPr>
            <p:cNvPr id="24" name="Billede 7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uppe 78"/>
            <p:cNvGrpSpPr>
              <a:grpSpLocks/>
            </p:cNvGrpSpPr>
            <p:nvPr/>
          </p:nvGrpSpPr>
          <p:grpSpPr bwMode="auto">
            <a:xfrm>
              <a:off x="5186790" y="4191100"/>
              <a:ext cx="330061" cy="379294"/>
              <a:chOff x="1018031" y="6329953"/>
              <a:chExt cx="373412" cy="429112"/>
            </a:xfrm>
          </p:grpSpPr>
          <p:pic>
            <p:nvPicPr>
              <p:cNvPr id="27" name="Billed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2210637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rside IV - Stort ikon">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4" name="Picture Placeholder 8"/>
          <p:cNvSpPr>
            <a:spLocks noGrp="1"/>
          </p:cNvSpPr>
          <p:nvPr>
            <p:ph type="pic" sz="quarter" idx="16" hasCustomPrompt="1"/>
          </p:nvPr>
        </p:nvSpPr>
        <p:spPr>
          <a:xfrm>
            <a:off x="2628688" y="1581394"/>
            <a:ext cx="3888000" cy="3942000"/>
          </a:xfrm>
        </p:spPr>
        <p:txBody>
          <a:bodyPr>
            <a:normAutofit/>
          </a:bodyPr>
          <a:lstStyle>
            <a:lvl1pPr marL="0" indent="0" algn="ctr">
              <a:buFontTx/>
              <a:buNone/>
              <a:defRPr sz="1100" spc="0" baseline="0">
                <a:latin typeface="VIA Type Office Light" panose="02000503000000020004" pitchFamily="2" charset="0"/>
              </a:defRPr>
            </a:lvl1pPr>
          </a:lstStyle>
          <a:p>
            <a:r>
              <a:rPr lang="da-DK" dirty="0" smtClean="0"/>
              <a:t>Klik på ikonet for at tilføje et ikon</a:t>
            </a:r>
            <a:endParaRPr lang="en-GB" dirty="0"/>
          </a:p>
        </p:txBody>
      </p:sp>
      <p:sp>
        <p:nvSpPr>
          <p:cNvPr id="15" name="Text Placeholder 1"/>
          <p:cNvSpPr>
            <a:spLocks noGrp="1"/>
          </p:cNvSpPr>
          <p:nvPr>
            <p:ph type="body" sz="quarter" idx="13" hasCustomPrompt="1"/>
          </p:nvPr>
        </p:nvSpPr>
        <p:spPr>
          <a:xfrm>
            <a:off x="576262" y="579714"/>
            <a:ext cx="3887787" cy="509026"/>
          </a:xfrm>
        </p:spPr>
        <p:txBody>
          <a:bodyPr>
            <a:normAutofit/>
          </a:bodyPr>
          <a:lstStyle>
            <a:lvl1pPr marL="0" indent="0">
              <a:lnSpc>
                <a:spcPct val="83000"/>
              </a:lnSpc>
              <a:buNone/>
              <a:defRPr sz="1600">
                <a:latin typeface="VIA Type Office Light" panose="02000503000000020004" pitchFamily="2" charset="0"/>
              </a:defRPr>
            </a:lvl1pPr>
          </a:lstStyle>
          <a:p>
            <a:pPr lvl="0"/>
            <a:r>
              <a:rPr lang="da-DK" dirty="0" smtClean="0"/>
              <a:t>Indsæt tekst</a:t>
            </a:r>
          </a:p>
        </p:txBody>
      </p:sp>
      <p:sp>
        <p:nvSpPr>
          <p:cNvPr id="16" name="Text Placeholder 2"/>
          <p:cNvSpPr>
            <a:spLocks noGrp="1"/>
          </p:cNvSpPr>
          <p:nvPr>
            <p:ph type="body" sz="quarter" idx="15" hasCustomPrompt="1"/>
          </p:nvPr>
        </p:nvSpPr>
        <p:spPr>
          <a:xfrm>
            <a:off x="4679950" y="579714"/>
            <a:ext cx="3887787" cy="509026"/>
          </a:xfrm>
        </p:spPr>
        <p:txBody>
          <a:bodyPr>
            <a:normAutofit/>
          </a:bodyPr>
          <a:lstStyle>
            <a:lvl1pPr marL="0" indent="0">
              <a:lnSpc>
                <a:spcPct val="83000"/>
              </a:lnSpc>
              <a:buNone/>
              <a:defRPr sz="1600">
                <a:latin typeface="VIA Type Office Light" panose="02000503000000020004" pitchFamily="2" charset="0"/>
              </a:defRPr>
            </a:lvl1pPr>
          </a:lstStyle>
          <a:p>
            <a:pPr lvl="0"/>
            <a:r>
              <a:rPr lang="da-DK" dirty="0" smtClean="0"/>
              <a:t>Indsæt tekst</a:t>
            </a:r>
          </a:p>
        </p:txBody>
      </p:sp>
      <p:sp>
        <p:nvSpPr>
          <p:cNvPr id="4" name="Date Placeholder 3"/>
          <p:cNvSpPr>
            <a:spLocks noGrp="1"/>
          </p:cNvSpPr>
          <p:nvPr>
            <p:ph type="dt" sz="half" idx="10"/>
          </p:nvPr>
        </p:nvSpPr>
        <p:spPr/>
        <p:txBody>
          <a:bodyPr/>
          <a:lstStyle/>
          <a:p>
            <a:fld id="{EC58D131-F4C1-40F2-9F4E-FB8DD8905E77}" type="datetime2">
              <a:rPr lang="da-DK" smtClean="0"/>
              <a:t>28. november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9"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20"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grpSp>
        <p:nvGrpSpPr>
          <p:cNvPr id="21" name="Group 20"/>
          <p:cNvGrpSpPr/>
          <p:nvPr userDrawn="1"/>
        </p:nvGrpSpPr>
        <p:grpSpPr>
          <a:xfrm>
            <a:off x="-2389014" y="3657183"/>
            <a:ext cx="2275961" cy="3180414"/>
            <a:chOff x="-2389014" y="3657183"/>
            <a:chExt cx="2275961" cy="3180414"/>
          </a:xfrm>
        </p:grpSpPr>
        <p:grpSp>
          <p:nvGrpSpPr>
            <p:cNvPr id="22" name="Gruppe 37"/>
            <p:cNvGrpSpPr/>
            <p:nvPr userDrawn="1"/>
          </p:nvGrpSpPr>
          <p:grpSpPr>
            <a:xfrm>
              <a:off x="-2261220" y="3657183"/>
              <a:ext cx="2148167" cy="3180414"/>
              <a:chOff x="-2261220" y="2628888"/>
              <a:chExt cx="2148167" cy="3180414"/>
            </a:xfrm>
          </p:grpSpPr>
          <p:pic>
            <p:nvPicPr>
              <p:cNvPr id="2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8"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29" name="Gruppe 40"/>
              <p:cNvGrpSpPr/>
              <p:nvPr userDrawn="1"/>
            </p:nvGrpSpPr>
            <p:grpSpPr>
              <a:xfrm>
                <a:off x="-1426464" y="4317211"/>
                <a:ext cx="1313411" cy="1492091"/>
                <a:chOff x="-1426464" y="4279878"/>
                <a:chExt cx="1313411" cy="1492091"/>
              </a:xfrm>
            </p:grpSpPr>
            <p:pic>
              <p:nvPicPr>
                <p:cNvPr id="30"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1"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23"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24" name="Lige forbindelse 47"/>
            <p:cNvCxnSpPr>
              <a:endCxn id="23"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cxnSp>
          <p:nvCxnSpPr>
            <p:cNvPr id="26" name="Straight Connector 25"/>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uppe 75"/>
          <p:cNvGrpSpPr>
            <a:grpSpLocks/>
          </p:cNvGrpSpPr>
          <p:nvPr userDrawn="1"/>
        </p:nvGrpSpPr>
        <p:grpSpPr bwMode="auto">
          <a:xfrm>
            <a:off x="9290874" y="1546869"/>
            <a:ext cx="2035175" cy="3053620"/>
            <a:chOff x="5186790" y="1517655"/>
            <a:chExt cx="2034660" cy="3052739"/>
          </a:xfrm>
        </p:grpSpPr>
        <p:sp>
          <p:nvSpPr>
            <p:cNvPr id="42"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smtClean="0">
                  <a:solidFill>
                    <a:schemeClr val="tx1"/>
                  </a:solidFill>
                  <a:latin typeface="+mn-lt"/>
                </a:rPr>
                <a:t>Indsæt ikon</a:t>
              </a:r>
            </a:p>
            <a:p>
              <a:pPr eaLnBrk="1" hangingPunct="1">
                <a:spcBef>
                  <a:spcPts val="0"/>
                </a:spcBef>
                <a:spcAft>
                  <a:spcPts val="240"/>
                </a:spcAft>
                <a:buFontTx/>
                <a:buNone/>
                <a:defRPr/>
              </a:pPr>
              <a:r>
                <a:rPr lang="da-DK" sz="1000" b="1" noProof="1" smtClean="0">
                  <a:solidFill>
                    <a:schemeClr val="tx1"/>
                  </a:solidFill>
                  <a:latin typeface="+mn-lt"/>
                </a:rPr>
                <a:t>1.</a:t>
              </a:r>
              <a:r>
                <a:rPr lang="da-DK" sz="1000" noProof="1" smtClean="0">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smtClean="0">
                  <a:solidFill>
                    <a:schemeClr val="tx1"/>
                  </a:solidFill>
                  <a:latin typeface="+mn-lt"/>
                </a:rPr>
                <a:t>af pladsholderen</a:t>
              </a:r>
            </a:p>
            <a:p>
              <a:pPr eaLnBrk="1" hangingPunct="1">
                <a:spcBef>
                  <a:spcPts val="0"/>
                </a:spcBef>
                <a:spcAft>
                  <a:spcPts val="240"/>
                </a:spcAft>
                <a:buFontTx/>
                <a:buNone/>
                <a:defRPr/>
              </a:pPr>
              <a:r>
                <a:rPr lang="da-DK" sz="1000" b="1" noProof="1" smtClean="0">
                  <a:solidFill>
                    <a:schemeClr val="tx1"/>
                  </a:solidFill>
                  <a:latin typeface="+mn-lt"/>
                </a:rPr>
                <a:t>2. </a:t>
              </a:r>
              <a:r>
                <a:rPr lang="da-DK" sz="1000" noProof="1" smtClean="0">
                  <a:solidFill>
                    <a:schemeClr val="tx1"/>
                  </a:solidFill>
                  <a:latin typeface="+mn-lt"/>
                </a:rPr>
                <a:t>Indsæt det ønskede ikon</a:t>
              </a:r>
            </a:p>
            <a:p>
              <a:pPr eaLnBrk="1" hangingPunct="1">
                <a:spcBef>
                  <a:spcPts val="0"/>
                </a:spcBef>
                <a:spcAft>
                  <a:spcPts val="240"/>
                </a:spcAft>
                <a:buFontTx/>
                <a:buNone/>
                <a:defRPr/>
              </a:pPr>
              <a:endParaRPr lang="da-DK" sz="1000" noProof="1" smtClean="0">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smtClean="0">
                  <a:latin typeface="+mn-lt"/>
                </a:rPr>
                <a:t>Ændre ikonets størrelse/fokus</a:t>
              </a:r>
            </a:p>
            <a:p>
              <a:pPr eaLnBrk="1" hangingPunct="1">
                <a:spcBef>
                  <a:spcPts val="0"/>
                </a:spcBef>
                <a:spcAft>
                  <a:spcPts val="240"/>
                </a:spcAft>
                <a:buFontTx/>
                <a:buNone/>
                <a:defRPr/>
              </a:pPr>
              <a:r>
                <a:rPr lang="da-DK" sz="1000" b="1" noProof="1" smtClean="0">
                  <a:solidFill>
                    <a:schemeClr val="tx1"/>
                  </a:solidFill>
                  <a:latin typeface="+mn-lt"/>
                </a:rPr>
                <a:t>1. </a:t>
              </a:r>
              <a:r>
                <a:rPr lang="da-DK" sz="1000" dirty="0" smtClean="0">
                  <a:latin typeface="+mn-lt"/>
                </a:rPr>
                <a:t>Marker ikonet og vælg funktionen </a:t>
              </a:r>
              <a:r>
                <a:rPr lang="da-DK" sz="1000" b="1" dirty="0" smtClean="0">
                  <a:latin typeface="+mn-lt"/>
                </a:rPr>
                <a:t>Beskær</a:t>
              </a:r>
              <a:r>
                <a:rPr lang="da-DK" sz="1000" dirty="0" smtClean="0">
                  <a:latin typeface="+mn-lt"/>
                </a:rPr>
                <a:t> og herefter </a:t>
              </a:r>
              <a:r>
                <a:rPr lang="da-DK" sz="1000" b="1" dirty="0" smtClean="0">
                  <a:latin typeface="+mn-lt"/>
                </a:rPr>
                <a:t>Fyld. </a:t>
              </a:r>
              <a:r>
                <a:rPr lang="da-DK" sz="1000" dirty="0" smtClean="0">
                  <a:latin typeface="+mn-lt"/>
                </a:rPr>
                <a:t>Træk i billedet, så du får det ønskede udsnit ind i billedrammen</a:t>
              </a: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smtClean="0">
                  <a:solidFill>
                    <a:schemeClr val="tx1"/>
                  </a:solidFill>
                  <a:latin typeface="+mn-lt"/>
                  <a:cs typeface="Arial" pitchFamily="34" charset="0"/>
                </a:rPr>
                <a:t>2. </a:t>
              </a:r>
              <a:r>
                <a:rPr lang="da-DK" altLang="da-DK" sz="1000" noProof="1" smtClean="0">
                  <a:solidFill>
                    <a:schemeClr val="tx1"/>
                  </a:solidFill>
                  <a:latin typeface="+mn-lt"/>
                  <a:cs typeface="Arial" pitchFamily="34" charset="0"/>
                </a:rPr>
                <a:t>Ønsker du at skalere billedet, så hold </a:t>
              </a:r>
              <a:r>
                <a:rPr lang="da-DK" altLang="da-DK" sz="1000" b="1" noProof="1" smtClean="0">
                  <a:solidFill>
                    <a:schemeClr val="tx1"/>
                  </a:solidFill>
                  <a:latin typeface="+mn-lt"/>
                  <a:cs typeface="Arial" pitchFamily="34" charset="0"/>
                </a:rPr>
                <a:t>SHIFT</a:t>
              </a:r>
              <a:r>
                <a:rPr lang="da-DK" altLang="da-DK" sz="1000" noProof="1" smtClean="0">
                  <a:solidFill>
                    <a:schemeClr val="tx1"/>
                  </a:solidFill>
                  <a:latin typeface="+mn-lt"/>
                  <a:cs typeface="Arial" pitchFamily="34" charset="0"/>
                </a:rPr>
                <a:t>-knappen nede, mens der trækkes i ikonets hjørner</a:t>
              </a:r>
            </a:p>
          </p:txBody>
        </p:sp>
        <p:pic>
          <p:nvPicPr>
            <p:cNvPr id="43" name="Billede 7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 name="Gruppe 78"/>
            <p:cNvGrpSpPr>
              <a:grpSpLocks/>
            </p:cNvGrpSpPr>
            <p:nvPr/>
          </p:nvGrpSpPr>
          <p:grpSpPr bwMode="auto">
            <a:xfrm>
              <a:off x="5186790" y="4191100"/>
              <a:ext cx="330061" cy="379294"/>
              <a:chOff x="1018031" y="6329953"/>
              <a:chExt cx="373412" cy="429112"/>
            </a:xfrm>
          </p:grpSpPr>
          <p:pic>
            <p:nvPicPr>
              <p:cNvPr id="45" name="Billede 7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2735459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sside I">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da-DK" dirty="0" smtClean="0"/>
              <a:t>Overskrift i maksimalt to linjer</a:t>
            </a:r>
            <a:endParaRPr lang="da-DK" dirty="0"/>
          </a:p>
        </p:txBody>
      </p:sp>
      <p:sp>
        <p:nvSpPr>
          <p:cNvPr id="3" name="Content Placeholder 2"/>
          <p:cNvSpPr>
            <a:spLocks noGrp="1"/>
          </p:cNvSpPr>
          <p:nvPr>
            <p:ph idx="1" hasCustomPrompt="1"/>
          </p:nvPr>
        </p:nvSpPr>
        <p:spPr>
          <a:xfrm>
            <a:off x="575556" y="1916113"/>
            <a:ext cx="7992888" cy="3922720"/>
          </a:xfrm>
        </p:spPr>
        <p:txBody>
          <a:bodyPr/>
          <a:lstStyle>
            <a:lvl1pPr marL="0" indent="0">
              <a:lnSpc>
                <a:spcPct val="100000"/>
              </a:lnSpc>
              <a:spcBef>
                <a:spcPts val="0"/>
              </a:spcBef>
              <a:spcAft>
                <a:spcPts val="0"/>
              </a:spcAft>
              <a:buFontTx/>
              <a:buNone/>
              <a:defRPr baseline="0"/>
            </a:lvl1pPr>
            <a:lvl2pPr marL="0" indent="0">
              <a:lnSpc>
                <a:spcPct val="100000"/>
              </a:lnSpc>
              <a:spcBef>
                <a:spcPts val="0"/>
              </a:spcBef>
              <a:buNone/>
              <a:defRPr sz="2500" baseline="0">
                <a:latin typeface="VIA Type Office Light" panose="02000503000000020004" pitchFamily="2" charset="0"/>
              </a:defRPr>
            </a:lvl2pPr>
            <a:lvl3pPr marL="90000" indent="-450000">
              <a:lnSpc>
                <a:spcPct val="100000"/>
              </a:lnSpc>
              <a:spcBef>
                <a:spcPts val="0"/>
              </a:spcBef>
              <a:buFont typeface="Arial" panose="020B0604020202020204" pitchFamily="34" charset="0"/>
              <a:buChar char="–"/>
              <a:defRPr sz="2500" spc="-90" baseline="0">
                <a:latin typeface="+mn-lt"/>
              </a:defRPr>
            </a:lvl3pPr>
            <a:lvl4pPr marL="0" indent="0">
              <a:lnSpc>
                <a:spcPct val="100000"/>
              </a:lnSpc>
              <a:spcBef>
                <a:spcPts val="0"/>
              </a:spcBef>
              <a:buNone/>
              <a:defRPr sz="1400"/>
            </a:lvl4pPr>
            <a:lvl5pPr marL="0" indent="0">
              <a:lnSpc>
                <a:spcPct val="100000"/>
              </a:lnSpc>
              <a:spcBef>
                <a:spcPts val="0"/>
              </a:spcBef>
              <a:buNone/>
              <a:defRPr sz="1400">
                <a:latin typeface="VIA Type Office Light" panose="02000503000000020004" pitchFamily="2" charset="0"/>
              </a:defRPr>
            </a:lvl5pPr>
            <a:lvl6pPr marL="450000" indent="-450000">
              <a:lnSpc>
                <a:spcPct val="100000"/>
              </a:lnSpc>
              <a:spcBef>
                <a:spcPts val="0"/>
              </a:spcBef>
              <a:buFont typeface="Arial" panose="020B0604020202020204" pitchFamily="34" charset="0"/>
              <a:buChar char="–"/>
              <a:defRPr sz="1400" baseline="0"/>
            </a:lvl6pPr>
            <a:lvl7pPr marL="0" indent="0">
              <a:lnSpc>
                <a:spcPct val="100000"/>
              </a:lnSpc>
              <a:spcBef>
                <a:spcPts val="0"/>
              </a:spcBef>
              <a:buFont typeface="Arial" panose="020B0604020202020204" pitchFamily="34" charset="0"/>
              <a:buNone/>
              <a:defRPr sz="1050"/>
            </a:lvl7pPr>
            <a:lvl8pPr marL="0" indent="0">
              <a:lnSpc>
                <a:spcPct val="100000"/>
              </a:lnSpc>
              <a:spcBef>
                <a:spcPts val="0"/>
              </a:spcBef>
              <a:buNone/>
              <a:defRPr sz="1050" baseline="0">
                <a:latin typeface="VIA Type Office Light" panose="02000503000000020004" pitchFamily="2" charset="0"/>
              </a:defRPr>
            </a:lvl8pPr>
            <a:lvl9pPr marL="450000" indent="-450000">
              <a:lnSpc>
                <a:spcPct val="100000"/>
              </a:lnSpc>
              <a:spcBef>
                <a:spcPts val="0"/>
              </a:spcBef>
              <a:buFont typeface="Arial" panose="020B0604020202020204" pitchFamily="34" charset="0"/>
              <a:buChar char="–"/>
              <a:defRPr sz="1050" baseline="0"/>
            </a:lvl9pPr>
          </a:lstStyle>
          <a:p>
            <a:pPr lvl="0"/>
            <a:r>
              <a:rPr lang="da-DK" dirty="0" smtClean="0"/>
              <a:t>Første niveau tekst </a:t>
            </a:r>
            <a:r>
              <a:rPr lang="da-DK" dirty="0" err="1" smtClean="0"/>
              <a:t>regular</a:t>
            </a:r>
            <a:r>
              <a:rPr lang="da-DK" dirty="0" smtClean="0"/>
              <a:t>, brug forøg/formindsk listeniveau for at hoppe mellem niveauerne</a:t>
            </a:r>
          </a:p>
          <a:p>
            <a:pPr lvl="1"/>
            <a:r>
              <a:rPr lang="da-DK" dirty="0" smtClean="0"/>
              <a:t>Andet niveau </a:t>
            </a:r>
            <a:r>
              <a:rPr lang="da-DK" dirty="0" err="1" smtClean="0"/>
              <a:t>Regular</a:t>
            </a:r>
            <a:endParaRPr lang="da-DK" dirty="0" smtClean="0"/>
          </a:p>
          <a:p>
            <a:pPr lvl="2"/>
            <a:r>
              <a:rPr lang="da-DK" dirty="0" smtClean="0"/>
              <a:t>Tredje niveau Light</a:t>
            </a:r>
          </a:p>
          <a:p>
            <a:pPr lvl="3"/>
            <a:r>
              <a:rPr lang="da-DK" dirty="0" smtClean="0"/>
              <a:t>Fjerde niveau H5 </a:t>
            </a:r>
            <a:r>
              <a:rPr lang="da-DK" dirty="0" err="1" smtClean="0"/>
              <a:t>Regular</a:t>
            </a:r>
            <a:endParaRPr lang="da-DK" dirty="0" smtClean="0"/>
          </a:p>
          <a:p>
            <a:pPr lvl="4"/>
            <a:r>
              <a:rPr lang="da-DK" dirty="0" smtClean="0"/>
              <a:t>Femte niveau H5 Light</a:t>
            </a:r>
            <a:endParaRPr lang="da-DK" dirty="0"/>
          </a:p>
          <a:p>
            <a:pPr lvl="5"/>
            <a:r>
              <a:rPr lang="da-DK" dirty="0" smtClean="0"/>
              <a:t>Sjette niveau</a:t>
            </a:r>
          </a:p>
          <a:p>
            <a:pPr lvl="6"/>
            <a:r>
              <a:rPr lang="da-DK" dirty="0" smtClean="0"/>
              <a:t>Syvende niveau H6 </a:t>
            </a:r>
            <a:r>
              <a:rPr lang="da-DK" dirty="0" err="1" smtClean="0"/>
              <a:t>Regular</a:t>
            </a:r>
            <a:endParaRPr lang="da-DK" dirty="0" smtClean="0"/>
          </a:p>
          <a:p>
            <a:pPr lvl="7"/>
            <a:r>
              <a:rPr lang="da-DK" dirty="0" smtClean="0"/>
              <a:t>Ottende niveau H6 Light</a:t>
            </a:r>
          </a:p>
          <a:p>
            <a:pPr lvl="8"/>
            <a:r>
              <a:rPr lang="da-DK" dirty="0" smtClean="0"/>
              <a:t>Niende niveau H6 </a:t>
            </a:r>
            <a:r>
              <a:rPr lang="da-DK" dirty="0" err="1" smtClean="0"/>
              <a:t>bullet</a:t>
            </a:r>
            <a:endParaRPr lang="da-DK" dirty="0" smtClean="0"/>
          </a:p>
        </p:txBody>
      </p:sp>
      <p:sp>
        <p:nvSpPr>
          <p:cNvPr id="4" name="Date Placeholder 3"/>
          <p:cNvSpPr>
            <a:spLocks noGrp="1"/>
          </p:cNvSpPr>
          <p:nvPr>
            <p:ph type="dt" sz="half" idx="10"/>
          </p:nvPr>
        </p:nvSpPr>
        <p:spPr/>
        <p:txBody>
          <a:bodyPr/>
          <a:lstStyle/>
          <a:p>
            <a:fld id="{09FE12D2-E6FE-43C4-B12E-518727B341CF}" type="datetime2">
              <a:rPr lang="da-DK" smtClean="0"/>
              <a:t>28. november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8" name="AutoShape 4"/>
          <p:cNvSpPr>
            <a:spLocks/>
          </p:cNvSpPr>
          <p:nvPr userDrawn="1"/>
        </p:nvSpPr>
        <p:spPr bwMode="gray">
          <a:xfrm>
            <a:off x="-2196752" y="-11761"/>
            <a:ext cx="2117377"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1. eller 2. linje i overskriften</a:t>
            </a:r>
            <a:r>
              <a:rPr lang="da-DK" altLang="da-DK" sz="1000" b="0" baseline="0" noProof="1" smtClean="0">
                <a:solidFill>
                  <a:schemeClr val="tx1"/>
                </a:solidFill>
                <a:latin typeface="+mn-lt"/>
                <a:cs typeface="Arial" charset="0"/>
              </a:rPr>
              <a:t> </a:t>
            </a:r>
            <a:r>
              <a:rPr lang="da-DK" altLang="da-DK" sz="1000" b="0" noProof="1" smtClean="0">
                <a:solidFill>
                  <a:schemeClr val="tx1"/>
                </a:solidFill>
                <a:latin typeface="+mn-lt"/>
                <a:cs typeface="Arial" charset="0"/>
              </a:rPr>
              <a:t>ved at markere linjen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0" baseline="0" noProof="1" smtClean="0">
                <a:solidFill>
                  <a:schemeClr val="tx1"/>
                </a:solidFill>
                <a:latin typeface="+mn-lt"/>
                <a:cs typeface="Arial" charset="0"/>
              </a:rPr>
              <a:t> </a:t>
            </a:r>
            <a:r>
              <a:rPr lang="da-DK" altLang="da-DK" sz="1000" b="1" baseline="0" noProof="1" smtClean="0">
                <a:solidFill>
                  <a:schemeClr val="tx1"/>
                </a:solidFill>
                <a:latin typeface="+mn-lt"/>
                <a:cs typeface="Arial" charset="0"/>
              </a:rPr>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1" baseline="0" noProof="1" smtClean="0">
                <a:solidFill>
                  <a:schemeClr val="tx1"/>
                </a:solidFill>
                <a:latin typeface="+mn-lt"/>
                <a:cs typeface="Arial" charset="0"/>
              </a:rPr>
              <a:t>Typografier</a:t>
            </a:r>
          </a:p>
          <a:p>
            <a:pPr algn="r" eaLnBrk="1" hangingPunct="1">
              <a:spcBef>
                <a:spcPct val="0"/>
              </a:spcBef>
              <a:buFontTx/>
              <a:buNone/>
              <a:defRPr/>
            </a:pPr>
            <a:r>
              <a:rPr lang="da-DK" altLang="da-DK" sz="1000" b="0" baseline="0" noProof="1" smtClean="0">
                <a:solidFill>
                  <a:schemeClr val="tx1"/>
                </a:solidFill>
                <a:latin typeface="+mn-lt"/>
                <a:cs typeface="Arial" charset="0"/>
              </a:rPr>
              <a:t>1. Niveau = Regular 25 pkt</a:t>
            </a:r>
          </a:p>
          <a:p>
            <a:pPr algn="r" eaLnBrk="1" hangingPunct="1">
              <a:spcBef>
                <a:spcPct val="0"/>
              </a:spcBef>
              <a:buFontTx/>
              <a:buNone/>
              <a:defRPr/>
            </a:pPr>
            <a:r>
              <a:rPr lang="da-DK" altLang="da-DK" sz="1000" b="0" noProof="1" smtClean="0">
                <a:solidFill>
                  <a:schemeClr val="tx1"/>
                </a:solidFill>
                <a:latin typeface="+mn-lt"/>
                <a:cs typeface="Arial" charset="0"/>
              </a:rPr>
              <a:t>2. Niveau = Light</a:t>
            </a:r>
            <a:r>
              <a:rPr lang="da-DK" altLang="da-DK" sz="1000" b="0" baseline="0" noProof="1" smtClean="0">
                <a:solidFill>
                  <a:schemeClr val="tx1"/>
                </a:solidFill>
                <a:latin typeface="+mn-lt"/>
                <a:cs typeface="Arial" charset="0"/>
              </a:rPr>
              <a:t> 25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3. Niveau = Bullet 25 pkt</a:t>
            </a:r>
            <a:r>
              <a:rPr lang="da-DK" altLang="da-DK" sz="1000" b="0" noProof="1" smtClean="0">
                <a:solidFill>
                  <a:schemeClr val="tx1"/>
                </a:solidFill>
                <a:latin typeface="+mn-lt"/>
                <a:cs typeface="Arial" charset="0"/>
              </a:rPr>
              <a:t> </a:t>
            </a:r>
          </a:p>
          <a:p>
            <a:pPr algn="r" eaLnBrk="1" hangingPunct="1">
              <a:spcBef>
                <a:spcPct val="0"/>
              </a:spcBef>
              <a:buFontTx/>
              <a:buNone/>
              <a:defRPr/>
            </a:pPr>
            <a:r>
              <a:rPr lang="da-DK" altLang="da-DK" sz="1000" b="0" noProof="1" smtClean="0">
                <a:solidFill>
                  <a:schemeClr val="tx1"/>
                </a:solidFill>
                <a:latin typeface="+mn-lt"/>
                <a:cs typeface="Arial" charset="0"/>
              </a:rPr>
              <a:t>4. Niveau = Regular 14 pkt</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5. Niveau = </a:t>
            </a:r>
            <a:r>
              <a:rPr lang="da-DK" altLang="da-DK" sz="1000" b="0" baseline="0" noProof="1" smtClean="0">
                <a:solidFill>
                  <a:schemeClr val="tx1"/>
                </a:solidFill>
                <a:latin typeface="+mn-lt"/>
                <a:cs typeface="Arial" charset="0"/>
              </a:rPr>
              <a:t>Light 14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6. Niveau = Bullet 14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7. Niveau = Regular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8. Niveau = Light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9. Niveau = Bullet 10,5 pkt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Brug </a:t>
            </a:r>
            <a:r>
              <a:rPr lang="da-DK" altLang="da-DK" sz="1000" b="1" baseline="0" noProof="1" smtClean="0">
                <a:solidFill>
                  <a:schemeClr val="tx1"/>
                </a:solidFill>
                <a:latin typeface="+mn-lt"/>
                <a:cs typeface="Arial" charset="0"/>
              </a:rPr>
              <a:t>‘Forøg/Formindsk listeniveau’ </a:t>
            </a:r>
            <a:r>
              <a:rPr lang="da-DK" altLang="da-DK" sz="1000" b="0" baseline="0" noProof="1" smtClean="0">
                <a:solidFill>
                  <a:schemeClr val="tx1"/>
                </a:solidFill>
                <a:latin typeface="+mn-lt"/>
                <a:cs typeface="Arial" charset="0"/>
              </a:rPr>
              <a:t>for at hoppe mellem niveauer </a:t>
            </a:r>
            <a:endParaRPr lang="da-DK" altLang="da-DK" sz="1000" b="0" noProof="1" smtClean="0">
              <a:solidFill>
                <a:schemeClr val="tx1"/>
              </a:solidFill>
              <a:latin typeface="+mn-lt"/>
              <a:cs typeface="Arial" charset="0"/>
            </a:endParaRPr>
          </a:p>
        </p:txBody>
      </p:sp>
      <p:pic>
        <p:nvPicPr>
          <p:cNvPr id="9"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63679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34"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36"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nvGrpSpPr>
          <p:cNvPr id="38" name="Gruppe 37"/>
          <p:cNvGrpSpPr/>
          <p:nvPr userDrawn="1"/>
        </p:nvGrpSpPr>
        <p:grpSpPr>
          <a:xfrm>
            <a:off x="-2261220" y="3657183"/>
            <a:ext cx="2148167" cy="3180414"/>
            <a:chOff x="-2261220" y="2628888"/>
            <a:chExt cx="2148167" cy="3180414"/>
          </a:xfrm>
        </p:grpSpPr>
        <p:pic>
          <p:nvPicPr>
            <p:cNvPr id="39"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0"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41" name="Gruppe 40"/>
            <p:cNvGrpSpPr/>
            <p:nvPr userDrawn="1"/>
          </p:nvGrpSpPr>
          <p:grpSpPr>
            <a:xfrm>
              <a:off x="-1426464" y="4317211"/>
              <a:ext cx="1313411" cy="1492091"/>
              <a:chOff x="-1426464" y="4279878"/>
              <a:chExt cx="1313411" cy="1492091"/>
            </a:xfrm>
          </p:grpSpPr>
          <p:pic>
            <p:nvPicPr>
              <p:cNvPr id="4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43"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46" name="Tekstboks 45"/>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sp>
        <p:nvSpPr>
          <p:cNvPr id="47" name="Rektangel 46"/>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8" name="Lige forbindelse 47"/>
          <p:cNvCxnSpPr>
            <a:endCxn id="47"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16"/>
          <p:cNvSpPr>
            <a:spLocks noGrp="1"/>
          </p:cNvSpPr>
          <p:nvPr>
            <p:ph type="body" sz="quarter" idx="14"/>
          </p:nvPr>
        </p:nvSpPr>
        <p:spPr>
          <a:xfrm>
            <a:off x="576000" y="5922000"/>
            <a:ext cx="1836000" cy="374400"/>
          </a:xfrm>
          <a:blipFill>
            <a:blip r:embed="rId7"/>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141479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holdsside II - punkter">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VIA Type Office Light" panose="02000503000000020004" pitchFamily="2" charset="0"/>
              </a:defRPr>
            </a:lvl1pPr>
          </a:lstStyle>
          <a:p>
            <a:r>
              <a:rPr lang="da-DK" dirty="0" smtClean="0"/>
              <a:t>Overskrift i maksimalt to linjer</a:t>
            </a:r>
            <a:endParaRPr lang="da-DK" dirty="0"/>
          </a:p>
        </p:txBody>
      </p:sp>
      <p:sp>
        <p:nvSpPr>
          <p:cNvPr id="3" name="Pladsholder til dato 2"/>
          <p:cNvSpPr>
            <a:spLocks noGrp="1"/>
          </p:cNvSpPr>
          <p:nvPr>
            <p:ph type="dt" sz="half" idx="10"/>
          </p:nvPr>
        </p:nvSpPr>
        <p:spPr/>
        <p:txBody>
          <a:bodyPr/>
          <a:lstStyle/>
          <a:p>
            <a:fld id="{1BB4332D-D0F4-426E-B5B3-740E7473E367}" type="datetime2">
              <a:rPr lang="da-DK" smtClean="0"/>
              <a:t>28. november 2018</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endParaRPr lang="da-DK" dirty="0"/>
          </a:p>
        </p:txBody>
      </p:sp>
      <p:sp>
        <p:nvSpPr>
          <p:cNvPr id="8" name="Pladsholder til tekst 7"/>
          <p:cNvSpPr>
            <a:spLocks noGrp="1"/>
          </p:cNvSpPr>
          <p:nvPr>
            <p:ph type="body" sz="quarter" idx="13"/>
          </p:nvPr>
        </p:nvSpPr>
        <p:spPr>
          <a:xfrm>
            <a:off x="576263" y="1916113"/>
            <a:ext cx="7991474" cy="3925887"/>
          </a:xfrm>
        </p:spPr>
        <p:txBody>
          <a:bodyPr>
            <a:normAutofit/>
          </a:bodyPr>
          <a:lstStyle>
            <a:lvl1pPr>
              <a:lnSpc>
                <a:spcPct val="100000"/>
              </a:lnSpc>
              <a:spcBef>
                <a:spcPts val="600"/>
              </a:spcBef>
              <a:defRPr sz="2500" spc="-90" baseline="0"/>
            </a:lvl1pPr>
            <a:lvl2pPr marL="903600">
              <a:lnSpc>
                <a:spcPct val="100000"/>
              </a:lnSpc>
              <a:defRPr sz="2500" spc="-90" baseline="0"/>
            </a:lvl2pPr>
            <a:lvl3pPr marL="1364400">
              <a:lnSpc>
                <a:spcPct val="100000"/>
              </a:lnSpc>
              <a:defRPr sz="2500" spc="-90"/>
            </a:lvl3pPr>
            <a:lvl4pPr marL="1821600">
              <a:lnSpc>
                <a:spcPct val="100000"/>
              </a:lnSpc>
              <a:defRPr sz="2500" spc="-90"/>
            </a:lvl4pPr>
            <a:lvl5pPr marL="1821600">
              <a:lnSpc>
                <a:spcPct val="100000"/>
              </a:lnSpc>
              <a:defRPr sz="2500" spc="-9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9" name="TextBox 3"/>
          <p:cNvSpPr txBox="1"/>
          <p:nvPr userDrawn="1"/>
        </p:nvSpPr>
        <p:spPr>
          <a:xfrm>
            <a:off x="-2330450" y="6631"/>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grpSp>
        <p:nvGrpSpPr>
          <p:cNvPr id="32" name="Gruppe 31"/>
          <p:cNvGrpSpPr/>
          <p:nvPr userDrawn="1"/>
        </p:nvGrpSpPr>
        <p:grpSpPr>
          <a:xfrm>
            <a:off x="-2261220" y="3657183"/>
            <a:ext cx="2148167" cy="3180414"/>
            <a:chOff x="-2261220" y="2628888"/>
            <a:chExt cx="2148167" cy="3180414"/>
          </a:xfrm>
        </p:grpSpPr>
        <p:pic>
          <p:nvPicPr>
            <p:cNvPr id="3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4"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35" name="Gruppe 34"/>
            <p:cNvGrpSpPr/>
            <p:nvPr userDrawn="1"/>
          </p:nvGrpSpPr>
          <p:grpSpPr>
            <a:xfrm>
              <a:off x="-1426464" y="4317211"/>
              <a:ext cx="1313411" cy="1492091"/>
              <a:chOff x="-1426464" y="4279878"/>
              <a:chExt cx="1313411" cy="1492091"/>
            </a:xfrm>
          </p:grpSpPr>
          <p:pic>
            <p:nvPicPr>
              <p:cNvPr id="3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7" name="Lige forbindelse 36"/>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Lige forbindelse 37"/>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ktangel 38"/>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40" name="Tekstboks 39"/>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sp>
        <p:nvSpPr>
          <p:cNvPr id="41" name="Rektangel 40"/>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2" name="Lige forbindelse 41"/>
          <p:cNvCxnSpPr>
            <a:endCxn id="41"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6"/>
          <p:cNvSpPr>
            <a:spLocks noGrp="1"/>
          </p:cNvSpPr>
          <p:nvPr>
            <p:ph type="body" sz="quarter" idx="14"/>
          </p:nvPr>
        </p:nvSpPr>
        <p:spPr>
          <a:xfrm>
            <a:off x="576000" y="5922000"/>
            <a:ext cx="1836000" cy="374400"/>
          </a:xfrm>
          <a:blipFill>
            <a:blip r:embed="rId4"/>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566193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holdsside III - lille overskrif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0136" y="584199"/>
            <a:ext cx="3893914" cy="756569"/>
          </a:xfrm>
        </p:spPr>
        <p:txBody>
          <a:bodyPr tIns="0"/>
          <a:lstStyle>
            <a:lvl1pPr>
              <a:lnSpc>
                <a:spcPct val="80000"/>
              </a:lnSpc>
              <a:defRPr sz="2500" spc="-100" baseline="0">
                <a:latin typeface="+mj-lt"/>
              </a:defRPr>
            </a:lvl1pPr>
          </a:lstStyle>
          <a:p>
            <a:r>
              <a:rPr lang="da-DK" dirty="0" smtClean="0"/>
              <a:t>Overskrift i maksimalt to linjer</a:t>
            </a:r>
            <a:endParaRPr lang="da-DK" dirty="0"/>
          </a:p>
        </p:txBody>
      </p:sp>
      <p:sp>
        <p:nvSpPr>
          <p:cNvPr id="30" name="Text Placeholder 2"/>
          <p:cNvSpPr>
            <a:spLocks noGrp="1"/>
          </p:cNvSpPr>
          <p:nvPr>
            <p:ph type="body" sz="quarter" idx="15" hasCustomPrompt="1"/>
          </p:nvPr>
        </p:nvSpPr>
        <p:spPr>
          <a:xfrm>
            <a:off x="4679950" y="579714"/>
            <a:ext cx="3887787" cy="509026"/>
          </a:xfrm>
        </p:spPr>
        <p:txBody>
          <a:bodyPr>
            <a:normAutofit/>
          </a:bodyPr>
          <a:lstStyle>
            <a:lvl1pPr marL="0" indent="0">
              <a:lnSpc>
                <a:spcPct val="83000"/>
              </a:lnSpc>
              <a:buNone/>
              <a:defRPr sz="1600">
                <a:latin typeface="VIA Type Office Light" panose="02000503000000020004" pitchFamily="2" charset="0"/>
              </a:defRPr>
            </a:lvl1pPr>
          </a:lstStyle>
          <a:p>
            <a:pPr lvl="0"/>
            <a:r>
              <a:rPr lang="da-DK" dirty="0" smtClean="0"/>
              <a:t>Indsæt tekst</a:t>
            </a:r>
          </a:p>
        </p:txBody>
      </p:sp>
      <p:sp>
        <p:nvSpPr>
          <p:cNvPr id="3" name="Content Placeholder 3"/>
          <p:cNvSpPr>
            <a:spLocks noGrp="1"/>
          </p:cNvSpPr>
          <p:nvPr>
            <p:ph idx="1" hasCustomPrompt="1"/>
          </p:nvPr>
        </p:nvSpPr>
        <p:spPr>
          <a:xfrm>
            <a:off x="575556" y="1916113"/>
            <a:ext cx="7992888" cy="3922720"/>
          </a:xfrm>
        </p:spPr>
        <p:txBody>
          <a:bodyPr/>
          <a:lstStyle>
            <a:lvl1pPr marL="0" indent="0">
              <a:lnSpc>
                <a:spcPct val="100000"/>
              </a:lnSpc>
              <a:spcBef>
                <a:spcPts val="0"/>
              </a:spcBef>
              <a:spcAft>
                <a:spcPts val="1200"/>
              </a:spcAft>
              <a:buFontTx/>
              <a:buNone/>
              <a:defRPr/>
            </a:lvl1pPr>
            <a:lvl2pPr marL="0" indent="0">
              <a:lnSpc>
                <a:spcPct val="89000"/>
              </a:lnSpc>
              <a:spcBef>
                <a:spcPts val="0"/>
              </a:spcBef>
              <a:buNone/>
              <a:defRPr sz="1400" baseline="0"/>
            </a:lvl2pPr>
            <a:lvl3pPr marL="0" indent="0">
              <a:spcBef>
                <a:spcPts val="0"/>
              </a:spcBef>
              <a:buFontTx/>
              <a:buNone/>
              <a:defRPr spc="-90" baseline="0">
                <a:latin typeface="VIA Type Office Light" panose="02000503000000020004" pitchFamily="2" charset="0"/>
              </a:defRPr>
            </a:lvl3pPr>
            <a:lvl4pPr marL="0" indent="0">
              <a:lnSpc>
                <a:spcPct val="89000"/>
              </a:lnSpc>
              <a:spcBef>
                <a:spcPts val="0"/>
              </a:spcBef>
              <a:buNone/>
              <a:defRPr/>
            </a:lvl4pPr>
            <a:lvl5pPr marL="0" indent="0">
              <a:lnSpc>
                <a:spcPct val="89000"/>
              </a:lnSpc>
              <a:spcBef>
                <a:spcPts val="0"/>
              </a:spcBef>
              <a:buNone/>
              <a:defRPr>
                <a:latin typeface="VIA Type Office Light" panose="02000503000000020004" pitchFamily="2" charset="0"/>
              </a:defRPr>
            </a:lvl5pPr>
          </a:lstStyle>
          <a:p>
            <a:pPr lvl="0"/>
            <a:r>
              <a:rPr lang="da-DK" dirty="0" smtClean="0"/>
              <a:t>Første niveau tekst </a:t>
            </a:r>
            <a:r>
              <a:rPr lang="da-DK" dirty="0" err="1" smtClean="0"/>
              <a:t>regular</a:t>
            </a:r>
            <a:r>
              <a:rPr lang="da-DK" dirty="0" smtClean="0"/>
              <a:t>, brug forøg/formindsk listeniveau for at hoppe mellem niveauerne</a:t>
            </a:r>
          </a:p>
          <a:p>
            <a:pPr lvl="1"/>
            <a:r>
              <a:rPr lang="da-DK" dirty="0" smtClean="0"/>
              <a:t>H5 </a:t>
            </a:r>
            <a:r>
              <a:rPr lang="da-DK" dirty="0" err="1" smtClean="0"/>
              <a:t>Regular</a:t>
            </a:r>
            <a:endParaRPr lang="da-DK" dirty="0" smtClean="0"/>
          </a:p>
          <a:p>
            <a:pPr lvl="2"/>
            <a:r>
              <a:rPr lang="da-DK" dirty="0" smtClean="0"/>
              <a:t>H5 Light</a:t>
            </a:r>
          </a:p>
          <a:p>
            <a:pPr lvl="3"/>
            <a:r>
              <a:rPr lang="da-DK" dirty="0" smtClean="0"/>
              <a:t>H6 </a:t>
            </a:r>
            <a:r>
              <a:rPr lang="da-DK" dirty="0" err="1" smtClean="0"/>
              <a:t>Regular</a:t>
            </a:r>
            <a:endParaRPr lang="da-DK" dirty="0" smtClean="0"/>
          </a:p>
          <a:p>
            <a:pPr lvl="4"/>
            <a:r>
              <a:rPr lang="da-DK" dirty="0" smtClean="0"/>
              <a:t>H6 Light</a:t>
            </a:r>
            <a:endParaRPr lang="da-DK" dirty="0"/>
          </a:p>
        </p:txBody>
      </p:sp>
      <p:sp>
        <p:nvSpPr>
          <p:cNvPr id="4" name="Date Placeholder 3"/>
          <p:cNvSpPr>
            <a:spLocks noGrp="1"/>
          </p:cNvSpPr>
          <p:nvPr>
            <p:ph type="dt" sz="half" idx="10"/>
          </p:nvPr>
        </p:nvSpPr>
        <p:spPr/>
        <p:txBody>
          <a:bodyPr/>
          <a:lstStyle/>
          <a:p>
            <a:fld id="{4F3F8221-E8DE-43FA-8F79-6D35CF94A491}" type="datetime2">
              <a:rPr lang="da-DK" smtClean="0"/>
              <a:t>28. november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grpSp>
        <p:nvGrpSpPr>
          <p:cNvPr id="27" name="Gruppe 26"/>
          <p:cNvGrpSpPr/>
          <p:nvPr userDrawn="1"/>
        </p:nvGrpSpPr>
        <p:grpSpPr>
          <a:xfrm>
            <a:off x="-2261220" y="3657183"/>
            <a:ext cx="2148167" cy="3180414"/>
            <a:chOff x="-2261220" y="2628888"/>
            <a:chExt cx="2148167" cy="3180414"/>
          </a:xfrm>
        </p:grpSpPr>
        <p:pic>
          <p:nvPicPr>
            <p:cNvPr id="1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26" name="Gruppe 25"/>
            <p:cNvGrpSpPr/>
            <p:nvPr userDrawn="1"/>
          </p:nvGrpSpPr>
          <p:grpSpPr>
            <a:xfrm>
              <a:off x="-1426464" y="4317211"/>
              <a:ext cx="1313411" cy="1492091"/>
              <a:chOff x="-1426464" y="4279878"/>
              <a:chExt cx="1313411" cy="1492091"/>
            </a:xfrm>
          </p:grpSpPr>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18" name="Lige forbindelse 17"/>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Lige forbindelse 19"/>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ktangel 2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pic>
        <p:nvPicPr>
          <p:cNvPr id="32"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34"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36"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9" name="Tekstboks 28"/>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sp>
        <p:nvSpPr>
          <p:cNvPr id="17" name="Rektangel 16"/>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21" name="Lige forbindelse 20"/>
          <p:cNvCxnSpPr>
            <a:endCxn id="17"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
          <p:cNvSpPr txBox="1"/>
          <p:nvPr userDrawn="1"/>
        </p:nvSpPr>
        <p:spPr>
          <a:xfrm>
            <a:off x="-2330450" y="6631"/>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28" name="Text Placeholder 16"/>
          <p:cNvSpPr>
            <a:spLocks noGrp="1"/>
          </p:cNvSpPr>
          <p:nvPr>
            <p:ph type="body" sz="quarter" idx="14"/>
          </p:nvPr>
        </p:nvSpPr>
        <p:spPr>
          <a:xfrm>
            <a:off x="576000" y="5922000"/>
            <a:ext cx="1836000" cy="374400"/>
          </a:xfrm>
          <a:blipFill>
            <a:blip r:embed="rId6"/>
            <a:stretch>
              <a:fillRect/>
            </a:stretch>
          </a:blipFill>
        </p:spPr>
        <p:txBody>
          <a:bodyPr tIns="0">
            <a:normAutofit/>
          </a:bodyPr>
          <a:lstStyle>
            <a:lvl1pPr>
              <a:defRPr sz="100"/>
            </a:lvl1pPr>
          </a:lstStyle>
          <a:p>
            <a:pPr lvl="0"/>
            <a:r>
              <a:rPr lang="da-DK" noProof="1" smtClean="0"/>
              <a:t>Rediger typografien i masterens</a:t>
            </a:r>
          </a:p>
        </p:txBody>
      </p:sp>
      <p:sp>
        <p:nvSpPr>
          <p:cNvPr id="31" name="AutoShape 4"/>
          <p:cNvSpPr>
            <a:spLocks/>
          </p:cNvSpPr>
          <p:nvPr userDrawn="1"/>
        </p:nvSpPr>
        <p:spPr bwMode="gray">
          <a:xfrm>
            <a:off x="-2196752" y="584200"/>
            <a:ext cx="211737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  </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1" baseline="0" noProof="1" smtClean="0">
                <a:solidFill>
                  <a:schemeClr val="tx1"/>
                </a:solidFill>
                <a:latin typeface="+mn-lt"/>
                <a:cs typeface="Arial" charset="0"/>
              </a:rPr>
              <a:t>Typografier</a:t>
            </a:r>
          </a:p>
          <a:p>
            <a:pPr algn="r" eaLnBrk="1" hangingPunct="1">
              <a:spcBef>
                <a:spcPct val="0"/>
              </a:spcBef>
              <a:buFontTx/>
              <a:buNone/>
              <a:defRPr/>
            </a:pPr>
            <a:r>
              <a:rPr lang="da-DK" altLang="da-DK" sz="1000" b="0" baseline="0" noProof="1" smtClean="0">
                <a:solidFill>
                  <a:schemeClr val="tx1"/>
                </a:solidFill>
                <a:latin typeface="+mn-lt"/>
                <a:cs typeface="Arial" charset="0"/>
              </a:rPr>
              <a:t>1. Niveau = Regular 25 pkt</a:t>
            </a:r>
          </a:p>
          <a:p>
            <a:pPr algn="r" eaLnBrk="1" hangingPunct="1">
              <a:spcBef>
                <a:spcPct val="0"/>
              </a:spcBef>
              <a:buFontTx/>
              <a:buNone/>
              <a:defRPr/>
            </a:pPr>
            <a:r>
              <a:rPr lang="da-DK" altLang="da-DK" sz="1000" b="0" noProof="1" smtClean="0">
                <a:solidFill>
                  <a:schemeClr val="tx1"/>
                </a:solidFill>
                <a:latin typeface="+mn-lt"/>
                <a:cs typeface="Arial" charset="0"/>
              </a:rPr>
              <a:t>2. Niveau = Regular 14 pkt</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3. Niveau = </a:t>
            </a:r>
            <a:r>
              <a:rPr lang="da-DK" altLang="da-DK" sz="1000" b="0" baseline="0" noProof="1" smtClean="0">
                <a:solidFill>
                  <a:schemeClr val="tx1"/>
                </a:solidFill>
                <a:latin typeface="+mn-lt"/>
                <a:cs typeface="Arial" charset="0"/>
              </a:rPr>
              <a:t>Light 14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4. Niveau = Regular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5. Niveau = Light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Brug </a:t>
            </a:r>
            <a:r>
              <a:rPr lang="da-DK" altLang="da-DK" sz="1000" b="1" baseline="0" noProof="1" smtClean="0">
                <a:solidFill>
                  <a:schemeClr val="tx1"/>
                </a:solidFill>
                <a:latin typeface="+mn-lt"/>
                <a:cs typeface="Arial" charset="0"/>
              </a:rPr>
              <a:t>‘Forøg/Formindsk listeniveau’ </a:t>
            </a:r>
            <a:r>
              <a:rPr lang="da-DK" altLang="da-DK" sz="1000" b="0" baseline="0" noProof="1" smtClean="0">
                <a:solidFill>
                  <a:schemeClr val="tx1"/>
                </a:solidFill>
                <a:latin typeface="+mn-lt"/>
                <a:cs typeface="Arial" charset="0"/>
              </a:rPr>
              <a:t>for at hoppe mellem niveauer </a:t>
            </a:r>
            <a:endParaRPr lang="da-DK" altLang="da-DK" sz="1000" b="0" noProof="1" smtClean="0">
              <a:solidFill>
                <a:schemeClr val="tx1"/>
              </a:solidFill>
              <a:latin typeface="+mn-lt"/>
              <a:cs typeface="Arial" charset="0"/>
            </a:endParaRPr>
          </a:p>
        </p:txBody>
      </p:sp>
    </p:spTree>
    <p:extLst>
      <p:ext uri="{BB962C8B-B14F-4D97-AF65-F5344CB8AC3E}">
        <p14:creationId xmlns:p14="http://schemas.microsoft.com/office/powerpoint/2010/main" val="2162348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mmenligning">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smtClean="0"/>
              <a:t>Overskrift i maksimalt to linjer</a:t>
            </a:r>
            <a:endParaRPr lang="da-DK" noProof="0" dirty="0"/>
          </a:p>
        </p:txBody>
      </p:sp>
      <p:sp>
        <p:nvSpPr>
          <p:cNvPr id="3" name="Text Placeholder 2"/>
          <p:cNvSpPr>
            <a:spLocks noGrp="1"/>
          </p:cNvSpPr>
          <p:nvPr>
            <p:ph type="body" idx="1" hasCustomPrompt="1"/>
          </p:nvPr>
        </p:nvSpPr>
        <p:spPr>
          <a:xfrm>
            <a:off x="576263" y="1914575"/>
            <a:ext cx="3887788" cy="614312"/>
          </a:xfrm>
        </p:spPr>
        <p:txBody>
          <a:bodyPr anchor="t" anchorCtr="0">
            <a:noAutofit/>
          </a:bodyPr>
          <a:lstStyle>
            <a:lvl1pPr marL="0" indent="0">
              <a:lnSpc>
                <a:spcPct val="80000"/>
              </a:lnSpc>
              <a:spcBef>
                <a:spcPts val="0"/>
              </a:spcBef>
              <a:buNone/>
              <a:defRPr sz="2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smtClean="0"/>
              <a:t>Indsæt underoverskrift</a:t>
            </a:r>
          </a:p>
        </p:txBody>
      </p:sp>
      <p:sp>
        <p:nvSpPr>
          <p:cNvPr id="4" name="Content Placeholder 3"/>
          <p:cNvSpPr>
            <a:spLocks noGrp="1"/>
          </p:cNvSpPr>
          <p:nvPr>
            <p:ph sz="half" idx="2"/>
          </p:nvPr>
        </p:nvSpPr>
        <p:spPr>
          <a:xfrm>
            <a:off x="576263" y="2528887"/>
            <a:ext cx="3887788" cy="3313114"/>
          </a:xfrm>
        </p:spPr>
        <p:txBody>
          <a:bodyPr>
            <a:normAutofit/>
          </a:bodyPr>
          <a:lstStyle>
            <a:lvl1pPr>
              <a:lnSpc>
                <a:spcPct val="100000"/>
              </a:lnSpc>
              <a:spcBef>
                <a:spcPts val="600"/>
              </a:spcBef>
              <a:defRPr sz="1800"/>
            </a:lvl1pPr>
            <a:lvl2pPr>
              <a:lnSpc>
                <a:spcPct val="100000"/>
              </a:lnSpc>
              <a:defRPr sz="1800"/>
            </a:lvl2pPr>
            <a:lvl3pPr>
              <a:lnSpc>
                <a:spcPct val="100000"/>
              </a:lnSpc>
              <a:defRPr sz="1800"/>
            </a:lvl3pPr>
            <a:lvl4pPr>
              <a:lnSpc>
                <a:spcPct val="100000"/>
              </a:lnSpc>
              <a:defRPr sz="1800"/>
            </a:lvl4pPr>
            <a:lvl5pPr>
              <a:lnSpc>
                <a:spcPct val="100000"/>
              </a:lnSpc>
              <a:defRPr sz="1800"/>
            </a:lvl5pPr>
            <a:lvl6pPr>
              <a:defRPr sz="1600"/>
            </a:lvl6pPr>
            <a:lvl7pPr>
              <a:defRPr sz="1600"/>
            </a:lvl7pPr>
            <a:lvl8pPr>
              <a:defRPr sz="1600"/>
            </a:lvl8pPr>
            <a:lvl9pPr>
              <a:defRPr sz="1600"/>
            </a:lvl9p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Text Placeholder 4"/>
          <p:cNvSpPr>
            <a:spLocks noGrp="1"/>
          </p:cNvSpPr>
          <p:nvPr>
            <p:ph type="body" sz="quarter" idx="3" hasCustomPrompt="1"/>
          </p:nvPr>
        </p:nvSpPr>
        <p:spPr>
          <a:xfrm>
            <a:off x="4679950" y="1914575"/>
            <a:ext cx="3888495" cy="614311"/>
          </a:xfrm>
        </p:spPr>
        <p:txBody>
          <a:bodyPr anchor="t" anchorCtr="0">
            <a:noAutofit/>
          </a:bodyPr>
          <a:lstStyle>
            <a:lvl1pPr marL="0" indent="0">
              <a:lnSpc>
                <a:spcPct val="80000"/>
              </a:lnSpc>
              <a:spcBef>
                <a:spcPts val="0"/>
              </a:spcBef>
              <a:buNone/>
              <a:defRPr sz="2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smtClean="0"/>
              <a:t>Indsæt underoverskrift</a:t>
            </a:r>
          </a:p>
        </p:txBody>
      </p:sp>
      <p:sp>
        <p:nvSpPr>
          <p:cNvPr id="6" name="Content Placeholder 5"/>
          <p:cNvSpPr>
            <a:spLocks noGrp="1"/>
          </p:cNvSpPr>
          <p:nvPr>
            <p:ph sz="quarter" idx="4"/>
          </p:nvPr>
        </p:nvSpPr>
        <p:spPr>
          <a:xfrm>
            <a:off x="4679950" y="2528887"/>
            <a:ext cx="3888494" cy="3313113"/>
          </a:xfrm>
        </p:spPr>
        <p:txBody>
          <a:bodyPr>
            <a:normAutofit/>
          </a:bodyPr>
          <a:lstStyle>
            <a:lvl1pPr>
              <a:lnSpc>
                <a:spcPct val="100000"/>
              </a:lnSpc>
              <a:spcBef>
                <a:spcPts val="600"/>
              </a:spcBef>
              <a:defRPr sz="1800"/>
            </a:lvl1pPr>
            <a:lvl2pPr>
              <a:lnSpc>
                <a:spcPct val="100000"/>
              </a:lnSpc>
              <a:defRPr sz="1800"/>
            </a:lvl2pPr>
            <a:lvl3pPr>
              <a:lnSpc>
                <a:spcPct val="100000"/>
              </a:lnSpc>
              <a:defRPr sz="1800"/>
            </a:lvl3pPr>
            <a:lvl4pPr>
              <a:lnSpc>
                <a:spcPct val="100000"/>
              </a:lnSpc>
              <a:defRPr sz="1800"/>
            </a:lvl4pPr>
            <a:lvl5pPr>
              <a:lnSpc>
                <a:spcPct val="100000"/>
              </a:lnSpc>
              <a:defRPr sz="1800"/>
            </a:lvl5pPr>
            <a:lvl6pPr>
              <a:defRPr sz="1600"/>
            </a:lvl6pPr>
            <a:lvl7pPr>
              <a:defRPr sz="1600"/>
            </a:lvl7pPr>
            <a:lvl8pPr>
              <a:defRPr sz="1600"/>
            </a:lvl8pPr>
            <a:lvl9pPr>
              <a:defRPr sz="1600"/>
            </a:lvl9p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7" name="Date Placeholder 6"/>
          <p:cNvSpPr>
            <a:spLocks noGrp="1"/>
          </p:cNvSpPr>
          <p:nvPr>
            <p:ph type="dt" sz="half" idx="10"/>
          </p:nvPr>
        </p:nvSpPr>
        <p:spPr/>
        <p:txBody>
          <a:bodyPr/>
          <a:lstStyle/>
          <a:p>
            <a:fld id="{CE091E03-0F26-4BCE-ACC1-C864E97B04E9}" type="datetime2">
              <a:rPr lang="da-DK" smtClean="0"/>
              <a:t>28. november 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47249483-E4DF-4F58-9D02-BF1D09F1FA18}" type="slidenum">
              <a:rPr lang="da-DK" smtClean="0"/>
              <a:t>‹nr.›</a:t>
            </a:fld>
            <a:endParaRPr lang="da-DK"/>
          </a:p>
        </p:txBody>
      </p:sp>
      <p:sp>
        <p:nvSpPr>
          <p:cNvPr id="10" name="Text Placeholder 16"/>
          <p:cNvSpPr>
            <a:spLocks noGrp="1"/>
          </p:cNvSpPr>
          <p:nvPr>
            <p:ph type="body" sz="quarter" idx="14"/>
          </p:nvPr>
        </p:nvSpPr>
        <p:spPr>
          <a:xfrm>
            <a:off x="576000" y="5922000"/>
            <a:ext cx="1836000" cy="374400"/>
          </a:xfrm>
          <a:blipFill>
            <a:blip r:embed="rId2"/>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348728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I - corporate (UK)">
    <p:spTree>
      <p:nvGrpSpPr>
        <p:cNvPr id="1" name=""/>
        <p:cNvGrpSpPr/>
        <p:nvPr/>
      </p:nvGrpSpPr>
      <p:grpSpPr>
        <a:xfrm>
          <a:off x="0" y="0"/>
          <a:ext cx="0" cy="0"/>
          <a:chOff x="0" y="0"/>
          <a:chExt cx="0" cy="0"/>
        </a:xfrm>
      </p:grpSpPr>
      <p:sp>
        <p:nvSpPr>
          <p:cNvPr id="14" name="Rectangle 24"/>
          <p:cNvSpPr/>
          <p:nvPr userDrawn="1"/>
        </p:nvSpPr>
        <p:spPr>
          <a:xfrm>
            <a:off x="0" y="0"/>
            <a:ext cx="9144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Picture Placeholder 8"/>
          <p:cNvSpPr>
            <a:spLocks noGrp="1"/>
          </p:cNvSpPr>
          <p:nvPr>
            <p:ph type="pic" sz="quarter" idx="15" hasCustomPrompt="1"/>
          </p:nvPr>
        </p:nvSpPr>
        <p:spPr>
          <a:xfrm>
            <a:off x="577462" y="1174273"/>
            <a:ext cx="687600" cy="702000"/>
          </a:xfrm>
        </p:spPr>
        <p:txBody>
          <a:bodyPr>
            <a:normAutofit/>
          </a:bodyPr>
          <a:lstStyle>
            <a:lvl1pPr marL="0" indent="0" algn="ctr">
              <a:buFontTx/>
              <a:buNone/>
              <a:defRPr sz="1100" spc="0" baseline="0">
                <a:latin typeface="VIA Type Office Light" panose="02000503000000020004" pitchFamily="2" charset="0"/>
              </a:defRPr>
            </a:lvl1pPr>
          </a:lstStyle>
          <a:p>
            <a:r>
              <a:rPr lang="da-DK" dirty="0" smtClean="0"/>
              <a:t>Indsæt ikon</a:t>
            </a:r>
            <a:endParaRPr lang="da-DK" dirty="0"/>
          </a:p>
        </p:txBody>
      </p:sp>
      <p:sp>
        <p:nvSpPr>
          <p:cNvPr id="2" name="Title 1"/>
          <p:cNvSpPr>
            <a:spLocks noGrp="1"/>
          </p:cNvSpPr>
          <p:nvPr>
            <p:ph type="ctrTitle" hasCustomPrompt="1"/>
          </p:nvPr>
        </p:nvSpPr>
        <p:spPr>
          <a:xfrm>
            <a:off x="547231" y="1952837"/>
            <a:ext cx="5969457" cy="1647614"/>
          </a:xfrm>
        </p:spPr>
        <p:txBody>
          <a:bodyPr tIns="0" anchor="b" anchorCtr="0"/>
          <a:lstStyle>
            <a:lvl1pPr>
              <a:defRPr baseline="0">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3707298"/>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F86DBBA3-E31C-463E-A8C9-BED8D545E74E}" type="datetime2">
              <a:rPr lang="da-DK" smtClean="0"/>
              <a:t>28. november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7" name="Text Placeholder 16"/>
          <p:cNvSpPr>
            <a:spLocks noGrp="1"/>
          </p:cNvSpPr>
          <p:nvPr>
            <p:ph type="body" sz="quarter" idx="14"/>
          </p:nvPr>
        </p:nvSpPr>
        <p:spPr>
          <a:xfrm>
            <a:off x="576000" y="5922000"/>
            <a:ext cx="1836000" cy="374400"/>
          </a:xfrm>
          <a:blipFill>
            <a:blip r:embed="rId2"/>
            <a:stretch>
              <a:fillRect/>
            </a:stretch>
          </a:blipFill>
        </p:spPr>
        <p:txBody>
          <a:bodyPr tIns="0">
            <a:normAutofit/>
          </a:bodyPr>
          <a:lstStyle>
            <a:lvl1pPr>
              <a:defRPr sz="100"/>
            </a:lvl1pPr>
          </a:lstStyle>
          <a:p>
            <a:pPr lvl="0"/>
            <a:r>
              <a:rPr lang="da-DK" noProof="1" smtClean="0"/>
              <a:t>Rediger typografien i masterens</a:t>
            </a:r>
          </a:p>
        </p:txBody>
      </p:sp>
      <p:sp>
        <p:nvSpPr>
          <p:cNvPr id="11" name="AutoShape 4"/>
          <p:cNvSpPr>
            <a:spLocks/>
          </p:cNvSpPr>
          <p:nvPr userDrawn="1"/>
        </p:nvSpPr>
        <p:spPr bwMode="gray">
          <a:xfrm>
            <a:off x="-2330450" y="3168689"/>
            <a:ext cx="22510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Indsæt hjælpelinjer til </a:t>
            </a:r>
            <a:br>
              <a:rPr lang="da-DK" altLang="da-DK" sz="1000" b="1" noProof="1" smtClean="0">
                <a:solidFill>
                  <a:schemeClr val="tx1"/>
                </a:solidFill>
                <a:latin typeface="+mn-lt"/>
                <a:cs typeface="Arial" charset="0"/>
              </a:rPr>
            </a:br>
            <a:r>
              <a:rPr lang="da-DK" altLang="da-DK" sz="1000" b="1" noProof="1" smtClean="0">
                <a:solidFill>
                  <a:schemeClr val="tx1"/>
                </a:solidFill>
                <a:latin typeface="+mn-lt"/>
                <a:cs typeface="Arial" charset="0"/>
              </a:rPr>
              <a:t>placering af objekter</a:t>
            </a:r>
          </a:p>
          <a:p>
            <a:pPr algn="r" eaLnBrk="1" hangingPunct="1">
              <a:spcBef>
                <a:spcPct val="0"/>
              </a:spcBef>
              <a:buFontTx/>
              <a:buNone/>
              <a:defRPr/>
            </a:pPr>
            <a:r>
              <a:rPr lang="da-DK" altLang="da-DK" sz="1000" b="1" noProof="1" smtClean="0">
                <a:solidFill>
                  <a:schemeClr val="tx1"/>
                </a:solidFill>
                <a:latin typeface="+mn-lt"/>
                <a:cs typeface="Arial" charset="0"/>
              </a:rPr>
              <a:t>1. </a:t>
            </a:r>
            <a:r>
              <a:rPr lang="da-DK" altLang="da-DK" sz="1000" noProof="1" smtClean="0">
                <a:solidFill>
                  <a:schemeClr val="tx1"/>
                </a:solidFill>
                <a:latin typeface="+mn-lt"/>
                <a:cs typeface="Arial" charset="0"/>
              </a:rPr>
              <a:t>Højre klik udenfor slidet </a:t>
            </a:r>
            <a:br>
              <a:rPr lang="da-DK" altLang="da-DK" sz="1000" noProof="1" smtClean="0">
                <a:solidFill>
                  <a:schemeClr val="tx1"/>
                </a:solidFill>
                <a:latin typeface="+mn-lt"/>
                <a:cs typeface="Arial" charset="0"/>
              </a:rPr>
            </a:br>
            <a:r>
              <a:rPr lang="da-DK" altLang="da-DK" sz="1000" noProof="1" smtClean="0">
                <a:solidFill>
                  <a:schemeClr val="tx1"/>
                </a:solidFill>
                <a:latin typeface="+mn-lt"/>
                <a:cs typeface="Arial" charset="0"/>
              </a:rPr>
              <a:t>og vælg </a:t>
            </a:r>
            <a:r>
              <a:rPr lang="da-DK" altLang="da-DK" sz="1000" b="1" noProof="1" smtClean="0">
                <a:solidFill>
                  <a:schemeClr val="tx1"/>
                </a:solidFill>
                <a:latin typeface="+mn-lt"/>
                <a:cs typeface="Arial" charset="0"/>
              </a:rPr>
              <a:t>’Gitter og hjælpelinjer’</a:t>
            </a:r>
          </a:p>
          <a:p>
            <a:pPr algn="r" eaLnBrk="1" hangingPunct="1">
              <a:spcBef>
                <a:spcPct val="0"/>
              </a:spcBef>
              <a:buFontTx/>
              <a:buNone/>
              <a:defRPr/>
            </a:pPr>
            <a:r>
              <a:rPr lang="da-DK" altLang="da-DK" sz="1000" b="1" noProof="1" smtClean="0">
                <a:solidFill>
                  <a:schemeClr val="tx1"/>
                </a:solidFill>
                <a:latin typeface="+mn-lt"/>
                <a:cs typeface="Arial" charset="0"/>
              </a:rPr>
              <a:t>2. </a:t>
            </a:r>
            <a:r>
              <a:rPr lang="da-DK" altLang="da-DK" sz="1000" noProof="1" smtClean="0">
                <a:solidFill>
                  <a:schemeClr val="tx1"/>
                </a:solidFill>
                <a:latin typeface="+mn-lt"/>
                <a:cs typeface="Arial" charset="0"/>
              </a:rPr>
              <a:t>Sæt kryds ved </a:t>
            </a:r>
            <a:r>
              <a:rPr lang="da-DK" altLang="da-DK" sz="1000" b="1" noProof="1" smtClean="0">
                <a:solidFill>
                  <a:schemeClr val="tx1"/>
                </a:solidFill>
                <a:latin typeface="+mn-lt"/>
                <a:cs typeface="Arial" charset="0"/>
              </a:rPr>
              <a:t>’Vis tegne-</a:t>
            </a:r>
            <a:br>
              <a:rPr lang="da-DK" altLang="da-DK" sz="1000" b="1" noProof="1" smtClean="0">
                <a:solidFill>
                  <a:schemeClr val="tx1"/>
                </a:solidFill>
                <a:latin typeface="+mn-lt"/>
                <a:cs typeface="Arial" charset="0"/>
              </a:rPr>
            </a:br>
            <a:r>
              <a:rPr lang="da-DK" altLang="da-DK" sz="1000" b="1" noProof="1" smtClean="0">
                <a:solidFill>
                  <a:schemeClr val="tx1"/>
                </a:solidFill>
                <a:latin typeface="+mn-lt"/>
                <a:cs typeface="Arial" charset="0"/>
              </a:rPr>
              <a:t>hjælpelinjer på skærmen’</a:t>
            </a:r>
          </a:p>
          <a:p>
            <a:pPr algn="r" eaLnBrk="1" hangingPunct="1">
              <a:spcBef>
                <a:spcPct val="0"/>
              </a:spcBef>
              <a:buFontTx/>
              <a:buNone/>
              <a:defRPr/>
            </a:pPr>
            <a:r>
              <a:rPr lang="da-DK" altLang="da-DK" sz="1000" b="1" noProof="1" smtClean="0">
                <a:solidFill>
                  <a:schemeClr val="tx1"/>
                </a:solidFill>
                <a:latin typeface="+mn-lt"/>
                <a:cs typeface="Arial" charset="0"/>
              </a:rPr>
              <a:t>3.</a:t>
            </a:r>
            <a:r>
              <a:rPr lang="da-DK" altLang="da-DK" sz="1000" noProof="1" smtClean="0">
                <a:solidFill>
                  <a:schemeClr val="tx1"/>
                </a:solidFill>
                <a:latin typeface="+mn-lt"/>
                <a:cs typeface="Arial" charset="0"/>
              </a:rPr>
              <a:t> Vælg </a:t>
            </a:r>
            <a:r>
              <a:rPr lang="da-DK" altLang="da-DK" sz="1000" b="1" noProof="1">
                <a:solidFill>
                  <a:schemeClr val="tx1"/>
                </a:solidFill>
                <a:latin typeface="+mn-lt"/>
                <a:cs typeface="Arial" charset="0"/>
              </a:rPr>
              <a:t>’</a:t>
            </a:r>
            <a:r>
              <a:rPr lang="da-DK" altLang="da-DK" sz="1000" b="1" noProof="1" smtClean="0">
                <a:solidFill>
                  <a:schemeClr val="tx1"/>
                </a:solidFill>
                <a:latin typeface="+mn-lt"/>
                <a:cs typeface="Arial" charset="0"/>
              </a:rPr>
              <a:t>OK’</a:t>
            </a:r>
          </a:p>
        </p:txBody>
      </p:sp>
      <p:sp>
        <p:nvSpPr>
          <p:cNvPr id="18"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9" name="AutoShape 4"/>
          <p:cNvSpPr>
            <a:spLocks/>
          </p:cNvSpPr>
          <p:nvPr userDrawn="1"/>
        </p:nvSpPr>
        <p:spPr bwMode="gray">
          <a:xfrm>
            <a:off x="-2196752" y="584200"/>
            <a:ext cx="21173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kern="1200" noProof="1" smtClean="0">
                <a:solidFill>
                  <a:schemeClr val="tx1"/>
                </a:solidFill>
                <a:latin typeface="+mn-lt"/>
                <a:ea typeface="+mn-ea"/>
                <a:cs typeface="Arial" charset="0"/>
              </a:rPr>
              <a:t>Indsæt nyt ikon </a:t>
            </a:r>
            <a:br>
              <a:rPr lang="da-DK" altLang="da-DK" sz="1000" b="1" kern="1200" noProof="1" smtClean="0">
                <a:solidFill>
                  <a:schemeClr val="tx1"/>
                </a:solidFill>
                <a:latin typeface="+mn-lt"/>
                <a:ea typeface="+mn-ea"/>
                <a:cs typeface="Arial" charset="0"/>
              </a:rPr>
            </a:br>
            <a:r>
              <a:rPr lang="da-DK" altLang="da-DK" sz="1000" b="1" kern="1200" noProof="1" smtClean="0">
                <a:solidFill>
                  <a:schemeClr val="tx1"/>
                </a:solidFill>
                <a:latin typeface="+mn-lt"/>
                <a:ea typeface="+mn-ea"/>
                <a:cs typeface="Arial" charset="0"/>
              </a:rPr>
              <a:t>1. </a:t>
            </a:r>
            <a:r>
              <a:rPr lang="da-DK" altLang="da-DK" sz="1000" b="0" kern="1200" noProof="1" smtClean="0">
                <a:solidFill>
                  <a:schemeClr val="tx1"/>
                </a:solidFill>
                <a:latin typeface="+mn-lt"/>
                <a:ea typeface="+mn-ea"/>
                <a:cs typeface="Arial" charset="0"/>
              </a:rPr>
              <a:t>Højre klik på ikonet</a:t>
            </a:r>
            <a:br>
              <a:rPr lang="da-DK" altLang="da-DK" sz="1000" b="0" kern="1200" noProof="1" smtClean="0">
                <a:solidFill>
                  <a:schemeClr val="tx1"/>
                </a:solidFill>
                <a:latin typeface="+mn-lt"/>
                <a:ea typeface="+mn-ea"/>
                <a:cs typeface="Arial" charset="0"/>
              </a:rPr>
            </a:br>
            <a:r>
              <a:rPr lang="da-DK" altLang="da-DK" sz="1000" b="1" kern="1200" noProof="1" smtClean="0">
                <a:solidFill>
                  <a:schemeClr val="tx1"/>
                </a:solidFill>
                <a:latin typeface="+mn-lt"/>
                <a:ea typeface="+mn-ea"/>
                <a:cs typeface="Arial" charset="0"/>
              </a:rPr>
              <a:t>2. </a:t>
            </a:r>
            <a:r>
              <a:rPr lang="da-DK" altLang="da-DK" sz="1000" b="0" kern="1200" noProof="1" smtClean="0">
                <a:solidFill>
                  <a:schemeClr val="tx1"/>
                </a:solidFill>
                <a:latin typeface="+mn-lt"/>
                <a:ea typeface="+mn-ea"/>
                <a:cs typeface="Arial" charset="0"/>
              </a:rPr>
              <a:t>Vælg</a:t>
            </a:r>
            <a:r>
              <a:rPr lang="da-DK" altLang="da-DK" sz="1000" b="0" kern="1200" baseline="0" noProof="1" smtClean="0">
                <a:solidFill>
                  <a:schemeClr val="tx1"/>
                </a:solidFill>
                <a:latin typeface="+mn-lt"/>
                <a:ea typeface="+mn-ea"/>
                <a:cs typeface="Arial" charset="0"/>
              </a:rPr>
              <a:t> </a:t>
            </a:r>
            <a:r>
              <a:rPr lang="da-DK" altLang="da-DK" sz="1000" b="1" kern="1200" baseline="0" noProof="1" smtClean="0">
                <a:solidFill>
                  <a:schemeClr val="tx1"/>
                </a:solidFill>
                <a:latin typeface="+mn-lt"/>
                <a:ea typeface="+mn-ea"/>
                <a:cs typeface="Arial" charset="0"/>
              </a:rPr>
              <a:t>Skift billede</a:t>
            </a:r>
          </a:p>
          <a:p>
            <a:pPr algn="r" eaLnBrk="1" hangingPunct="1">
              <a:spcBef>
                <a:spcPct val="0"/>
              </a:spcBef>
              <a:buFontTx/>
              <a:buNone/>
              <a:defRPr/>
            </a:pPr>
            <a:r>
              <a:rPr lang="da-DK" altLang="da-DK" sz="1000" b="1" kern="1200" baseline="0" noProof="1" smtClean="0">
                <a:solidFill>
                  <a:schemeClr val="tx1"/>
                </a:solidFill>
                <a:latin typeface="+mn-lt"/>
                <a:ea typeface="+mn-ea"/>
                <a:cs typeface="Arial" charset="0"/>
              </a:rPr>
              <a:t>3. </a:t>
            </a:r>
            <a:r>
              <a:rPr lang="da-DK" altLang="da-DK" sz="1000" b="0" kern="1200" baseline="0" noProof="1" smtClean="0">
                <a:solidFill>
                  <a:schemeClr val="tx1"/>
                </a:solidFill>
                <a:latin typeface="+mn-lt"/>
                <a:ea typeface="+mn-ea"/>
                <a:cs typeface="Arial" charset="0"/>
              </a:rPr>
              <a:t>Vælg det nye ikon</a:t>
            </a:r>
            <a:br>
              <a:rPr lang="da-DK" altLang="da-DK" sz="1000" b="0"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4.</a:t>
            </a:r>
            <a:r>
              <a:rPr lang="da-DK" altLang="da-DK" sz="1000" b="0" kern="1200" baseline="0" noProof="1" smtClean="0">
                <a:solidFill>
                  <a:schemeClr val="tx1"/>
                </a:solidFill>
                <a:latin typeface="+mn-lt"/>
                <a:ea typeface="+mn-ea"/>
                <a:cs typeface="Arial" charset="0"/>
              </a:rPr>
              <a:t> Tryk </a:t>
            </a:r>
            <a:r>
              <a:rPr lang="da-DK" altLang="da-DK" sz="1000" b="1" kern="1200" baseline="0" noProof="1" smtClean="0">
                <a:solidFill>
                  <a:schemeClr val="tx1"/>
                </a:solidFill>
                <a:latin typeface="+mn-lt"/>
                <a:ea typeface="+mn-ea"/>
                <a:cs typeface="Arial" charset="0"/>
              </a:rPr>
              <a:t>Indsæt</a:t>
            </a:r>
            <a:br>
              <a:rPr lang="da-DK" altLang="da-DK" sz="1000" b="1"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5. </a:t>
            </a:r>
            <a:r>
              <a:rPr lang="da-DK" altLang="da-DK" sz="1000" b="0" kern="1200" baseline="0" noProof="1" smtClean="0">
                <a:solidFill>
                  <a:schemeClr val="tx1"/>
                </a:solidFill>
                <a:latin typeface="+mn-lt"/>
                <a:ea typeface="+mn-ea"/>
                <a:cs typeface="Arial" charset="0"/>
              </a:rPr>
              <a:t>Højre klik og vælg </a:t>
            </a:r>
            <a:r>
              <a:rPr lang="da-DK" altLang="da-DK" sz="1000" b="1" kern="1200" baseline="0" noProof="1" smtClean="0">
                <a:solidFill>
                  <a:schemeClr val="tx1"/>
                </a:solidFill>
                <a:latin typeface="+mn-lt"/>
                <a:ea typeface="+mn-ea"/>
                <a:cs typeface="Arial" charset="0"/>
              </a:rPr>
              <a:t>Nulstil</a:t>
            </a:r>
            <a:r>
              <a:rPr lang="da-DK" altLang="da-DK" sz="1000" b="0" kern="1200" baseline="0" noProof="1" smtClean="0">
                <a:solidFill>
                  <a:schemeClr val="tx1"/>
                </a:solidFill>
                <a:latin typeface="+mn-lt"/>
                <a:ea typeface="+mn-ea"/>
                <a:cs typeface="Arial" charset="0"/>
              </a:rPr>
              <a:t> hvis  pladsholderen forandrer sig</a:t>
            </a:r>
            <a:endParaRPr lang="da-DK" altLang="da-DK" sz="1000" b="0" kern="1200" noProof="1" smtClean="0">
              <a:solidFill>
                <a:schemeClr val="tx1"/>
              </a:solidFill>
              <a:latin typeface="+mn-lt"/>
              <a:ea typeface="+mn-ea"/>
              <a:cs typeface="Arial" charset="0"/>
            </a:endParaRPr>
          </a:p>
        </p:txBody>
      </p:sp>
      <p:sp>
        <p:nvSpPr>
          <p:cNvPr id="16" name="TextBox 17"/>
          <p:cNvSpPr txBox="1">
            <a:spLocks noChangeArrowheads="1"/>
          </p:cNvSpPr>
          <p:nvPr userDrawn="1"/>
        </p:nvSpPr>
        <p:spPr bwMode="auto">
          <a:xfrm>
            <a:off x="-2370138" y="5934670"/>
            <a:ext cx="22812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smtClean="0">
                <a:solidFill>
                  <a:schemeClr val="tx1"/>
                </a:solidFill>
                <a:latin typeface="+mn-lt"/>
              </a:rPr>
              <a:t>Generer titlen til alle slides</a:t>
            </a:r>
            <a:endParaRPr lang="da-DK" altLang="da-DK" sz="1000" b="1" dirty="0">
              <a:solidFill>
                <a:schemeClr val="tx1"/>
              </a:solidFill>
              <a:latin typeface="+mn-lt"/>
            </a:endParaRPr>
          </a:p>
          <a:p>
            <a:pPr algn="r" eaLnBrk="1" hangingPunct="1">
              <a:spcBef>
                <a:spcPct val="0"/>
              </a:spcBef>
              <a:buFontTx/>
              <a:buNone/>
            </a:pPr>
            <a:r>
              <a:rPr lang="da-DK" altLang="da-DK" sz="1000" b="1" dirty="0">
                <a:solidFill>
                  <a:schemeClr val="tx1"/>
                </a:solidFill>
                <a:latin typeface="+mn-lt"/>
              </a:rPr>
              <a:t>1. </a:t>
            </a:r>
            <a:r>
              <a:rPr lang="da-DK" altLang="da-DK" sz="1000" dirty="0">
                <a:solidFill>
                  <a:schemeClr val="tx1"/>
                </a:solidFill>
                <a:latin typeface="+mn-lt"/>
              </a:rPr>
              <a:t>Vælg </a:t>
            </a:r>
            <a:r>
              <a:rPr lang="da-DK" altLang="da-DK" sz="1000" b="1" dirty="0" smtClean="0">
                <a:solidFill>
                  <a:schemeClr val="tx1"/>
                </a:solidFill>
                <a:latin typeface="+mn-lt"/>
              </a:rPr>
              <a:t>’Indsæt’</a:t>
            </a:r>
            <a:r>
              <a:rPr lang="da-DK" altLang="da-DK" sz="1000" dirty="0" smtClean="0">
                <a:solidFill>
                  <a:schemeClr val="tx1"/>
                </a:solidFill>
                <a:latin typeface="+mn-lt"/>
              </a:rPr>
              <a:t> </a:t>
            </a:r>
            <a:r>
              <a:rPr lang="da-DK" altLang="da-DK" sz="1000" dirty="0">
                <a:solidFill>
                  <a:schemeClr val="tx1"/>
                </a:solidFill>
                <a:latin typeface="+mn-lt"/>
              </a:rPr>
              <a:t>i topmenuen</a:t>
            </a:r>
          </a:p>
          <a:p>
            <a:pPr algn="r" eaLnBrk="1" hangingPunct="1">
              <a:spcBef>
                <a:spcPct val="0"/>
              </a:spcBef>
              <a:buFontTx/>
              <a:buNone/>
            </a:pPr>
            <a:r>
              <a:rPr lang="da-DK" altLang="da-DK" sz="1000" b="1" dirty="0">
                <a:solidFill>
                  <a:schemeClr val="tx1"/>
                </a:solidFill>
                <a:latin typeface="+mn-lt"/>
              </a:rPr>
              <a:t>2. </a:t>
            </a:r>
            <a:r>
              <a:rPr lang="da-DK" altLang="da-DK" sz="1000" dirty="0">
                <a:solidFill>
                  <a:schemeClr val="tx1"/>
                </a:solidFill>
                <a:latin typeface="+mn-lt"/>
              </a:rPr>
              <a:t>Vælg </a:t>
            </a:r>
            <a:r>
              <a:rPr lang="da-DK" altLang="da-DK" sz="1000" b="1" dirty="0">
                <a:solidFill>
                  <a:schemeClr val="tx1"/>
                </a:solidFill>
                <a:latin typeface="+mn-lt"/>
              </a:rPr>
              <a:t>’Sidehoved og Sidefod’</a:t>
            </a:r>
          </a:p>
          <a:p>
            <a:pPr algn="r" eaLnBrk="1" hangingPunct="1">
              <a:spcBef>
                <a:spcPct val="0"/>
              </a:spcBef>
              <a:buFontTx/>
              <a:buNone/>
            </a:pPr>
            <a:r>
              <a:rPr lang="da-DK" altLang="da-DK" sz="1000" b="1" dirty="0">
                <a:solidFill>
                  <a:schemeClr val="tx1"/>
                </a:solidFill>
                <a:latin typeface="+mn-lt"/>
              </a:rPr>
              <a:t>3. </a:t>
            </a:r>
            <a:r>
              <a:rPr lang="da-DK" altLang="da-DK" sz="1000" dirty="0">
                <a:solidFill>
                  <a:schemeClr val="tx1"/>
                </a:solidFill>
                <a:latin typeface="+mn-lt"/>
              </a:rPr>
              <a:t>Skriv titel på præsentation </a:t>
            </a:r>
            <a:br>
              <a:rPr lang="da-DK" altLang="da-DK" sz="1000" dirty="0">
                <a:solidFill>
                  <a:schemeClr val="tx1"/>
                </a:solidFill>
                <a:latin typeface="+mn-lt"/>
              </a:rPr>
            </a:br>
            <a:r>
              <a:rPr lang="da-DK" altLang="da-DK" sz="1000" dirty="0">
                <a:solidFill>
                  <a:schemeClr val="tx1"/>
                </a:solidFill>
                <a:latin typeface="+mn-lt"/>
              </a:rPr>
              <a:t>ind i </a:t>
            </a:r>
            <a:r>
              <a:rPr lang="da-DK" altLang="da-DK" sz="1000" dirty="0" smtClean="0">
                <a:solidFill>
                  <a:schemeClr val="tx1"/>
                </a:solidFill>
                <a:latin typeface="+mn-lt"/>
              </a:rPr>
              <a:t>tekstfeltet</a:t>
            </a:r>
            <a:endParaRPr lang="da-DK" altLang="da-DK" sz="1000" dirty="0">
              <a:solidFill>
                <a:schemeClr val="tx1"/>
              </a:solidFill>
              <a:latin typeface="+mn-lt"/>
            </a:endParaRPr>
          </a:p>
          <a:p>
            <a:pPr algn="r" eaLnBrk="1" hangingPunct="1">
              <a:spcBef>
                <a:spcPct val="0"/>
              </a:spcBef>
              <a:buFontTx/>
              <a:buNone/>
            </a:pPr>
            <a:r>
              <a:rPr lang="da-DK" altLang="da-DK" sz="1000" b="1" dirty="0">
                <a:solidFill>
                  <a:schemeClr val="tx1"/>
                </a:solidFill>
                <a:latin typeface="+mn-lt"/>
              </a:rPr>
              <a:t>4. </a:t>
            </a:r>
            <a:r>
              <a:rPr lang="da-DK" altLang="da-DK" sz="1000" dirty="0">
                <a:solidFill>
                  <a:schemeClr val="tx1"/>
                </a:solidFill>
                <a:latin typeface="+mn-lt"/>
              </a:rPr>
              <a:t>Tryk </a:t>
            </a:r>
            <a:r>
              <a:rPr lang="da-DK" altLang="da-DK" sz="1000" b="1" dirty="0" smtClean="0">
                <a:solidFill>
                  <a:schemeClr val="tx1"/>
                </a:solidFill>
                <a:latin typeface="+mn-lt"/>
              </a:rPr>
              <a:t>’Anvend </a:t>
            </a:r>
            <a:r>
              <a:rPr lang="da-DK" altLang="da-DK" sz="1000" b="1" dirty="0">
                <a:solidFill>
                  <a:schemeClr val="tx1"/>
                </a:solidFill>
                <a:latin typeface="+mn-lt"/>
              </a:rPr>
              <a:t>på alle’</a:t>
            </a:r>
          </a:p>
        </p:txBody>
      </p:sp>
      <p:sp>
        <p:nvSpPr>
          <p:cNvPr id="7" name="TextBox 6"/>
          <p:cNvSpPr txBox="1"/>
          <p:nvPr userDrawn="1"/>
        </p:nvSpPr>
        <p:spPr>
          <a:xfrm>
            <a:off x="576263" y="584200"/>
            <a:ext cx="1835150" cy="457946"/>
          </a:xfrm>
          <a:prstGeom prst="rect">
            <a:avLst/>
          </a:prstGeom>
          <a:noFill/>
        </p:spPr>
        <p:txBody>
          <a:bodyPr wrap="square" lIns="0" tIns="0" rIns="0" bIns="0" rtlCol="0">
            <a:spAutoFit/>
          </a:bodyPr>
          <a:lstStyle/>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smtClean="0">
                <a:solidFill>
                  <a:schemeClr val="tx1"/>
                </a:solidFill>
                <a:latin typeface="VIA Type Office Light" panose="02000503000000020004" pitchFamily="2" charset="0"/>
                <a:ea typeface="+mn-ea"/>
                <a:cs typeface="+mn-cs"/>
              </a:rPr>
              <a:t>Bring ideas to life</a:t>
            </a:r>
          </a:p>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smtClean="0">
                <a:solidFill>
                  <a:schemeClr val="tx1"/>
                </a:solidFill>
                <a:latin typeface="+mn-lt"/>
                <a:ea typeface="+mn-ea"/>
                <a:cs typeface="+mn-cs"/>
              </a:rPr>
              <a:t>VIA University College</a:t>
            </a:r>
            <a:endParaRPr lang="da-DK" sz="1600" kern="1200" spc="-100" baseline="0" noProof="1">
              <a:solidFill>
                <a:schemeClr val="tx1"/>
              </a:solidFill>
              <a:latin typeface="+mn-lt"/>
              <a:ea typeface="+mn-ea"/>
              <a:cs typeface="+mn-cs"/>
            </a:endParaRPr>
          </a:p>
        </p:txBody>
      </p:sp>
    </p:spTree>
    <p:extLst>
      <p:ext uri="{BB962C8B-B14F-4D97-AF65-F5344CB8AC3E}">
        <p14:creationId xmlns:p14="http://schemas.microsoft.com/office/powerpoint/2010/main" val="1692973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holdsside V - lyst bille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Pladsholder til billede 10"/>
          <p:cNvSpPr>
            <a:spLocks noGrp="1"/>
          </p:cNvSpPr>
          <p:nvPr>
            <p:ph type="pic" sz="quarter" idx="14"/>
          </p:nvPr>
        </p:nvSpPr>
        <p:spPr>
          <a:xfrm>
            <a:off x="4665870" y="-6350"/>
            <a:ext cx="4478130" cy="6864350"/>
          </a:xfrm>
          <a:solidFill>
            <a:schemeClr val="bg1"/>
          </a:solidFill>
        </p:spPr>
        <p:txBody>
          <a:bodyPr tIns="792000" anchor="ctr" anchorCtr="0">
            <a:normAutofit/>
          </a:bodyPr>
          <a:lstStyle>
            <a:lvl1pPr marL="0" marR="0" indent="0" algn="ctr" defTabSz="914400" rtl="0" eaLnBrk="1" fontAlgn="auto" latinLnBrk="0" hangingPunct="1">
              <a:lnSpc>
                <a:spcPct val="80000"/>
              </a:lnSpc>
              <a:spcBef>
                <a:spcPct val="20000"/>
              </a:spcBef>
              <a:spcAft>
                <a:spcPts val="0"/>
              </a:spcAft>
              <a:buClrTx/>
              <a:buSzTx/>
              <a:buFont typeface="VIA Type Office" panose="02000503000000020004" pitchFamily="2" charset="0"/>
              <a:buNone/>
              <a:tabLst/>
              <a:defRPr sz="1800">
                <a:latin typeface="VIA Type Office Light" panose="02000503000000020004" pitchFamily="2" charset="0"/>
              </a:defRPr>
            </a:lvl1pPr>
          </a:lstStyle>
          <a:p>
            <a:r>
              <a:rPr lang="da-DK" smtClean="0"/>
              <a:t>Klik på ikonet for at tilføje et billede</a:t>
            </a:r>
            <a:endParaRPr lang="en-GB" dirty="0"/>
          </a:p>
        </p:txBody>
      </p:sp>
      <p:sp>
        <p:nvSpPr>
          <p:cNvPr id="3" name="Pladsholder til dato 2"/>
          <p:cNvSpPr>
            <a:spLocks noGrp="1"/>
          </p:cNvSpPr>
          <p:nvPr>
            <p:ph type="dt" sz="half" idx="10"/>
          </p:nvPr>
        </p:nvSpPr>
        <p:spPr/>
        <p:txBody>
          <a:bodyPr/>
          <a:lstStyle/>
          <a:p>
            <a:fld id="{730DF61E-61C3-4B79-B8C9-FFAA4B29A301}" type="datetime2">
              <a:rPr lang="da-DK" smtClean="0"/>
              <a:t>28. november 2018</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endParaRPr lang="da-DK" dirty="0"/>
          </a:p>
        </p:txBody>
      </p:sp>
      <p:sp>
        <p:nvSpPr>
          <p:cNvPr id="13" name="AutoShape 4"/>
          <p:cNvSpPr>
            <a:spLocks/>
          </p:cNvSpPr>
          <p:nvPr userDrawn="1"/>
        </p:nvSpPr>
        <p:spPr bwMode="gray">
          <a:xfrm>
            <a:off x="-2196752" y="584200"/>
            <a:ext cx="211737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linje(r)/ord i overskriften</a:t>
            </a:r>
            <a:r>
              <a:rPr lang="da-DK" altLang="da-DK" sz="1000" b="0" baseline="0" noProof="1" smtClean="0">
                <a:solidFill>
                  <a:schemeClr val="tx1"/>
                </a:solidFill>
                <a:latin typeface="+mn-lt"/>
                <a:cs typeface="Arial" charset="0"/>
              </a:rPr>
              <a:t> </a:t>
            </a:r>
            <a:r>
              <a:rPr lang="da-DK" altLang="da-DK" sz="1000" b="0" noProof="1" smtClean="0">
                <a:solidFill>
                  <a:schemeClr val="tx1"/>
                </a:solidFill>
                <a:latin typeface="+mn-lt"/>
                <a:cs typeface="Arial" charset="0"/>
              </a:rPr>
              <a:t>ved at markere teksten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0" baseline="0" noProof="1" smtClean="0">
                <a:solidFill>
                  <a:schemeClr val="tx1"/>
                </a:solidFill>
                <a:latin typeface="+mn-lt"/>
                <a:cs typeface="Arial" charset="0"/>
              </a:rPr>
              <a:t> </a:t>
            </a:r>
            <a:r>
              <a:rPr lang="da-DK" altLang="da-DK" sz="1000" b="1" baseline="0" noProof="1" smtClean="0">
                <a:solidFill>
                  <a:schemeClr val="tx1"/>
                </a:solidFill>
                <a:latin typeface="+mn-lt"/>
                <a:cs typeface="Arial" charset="0"/>
              </a:rPr>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Brug </a:t>
            </a:r>
            <a:r>
              <a:rPr lang="da-DK" altLang="da-DK" sz="1000" b="1" baseline="0" noProof="1" smtClean="0">
                <a:solidFill>
                  <a:schemeClr val="tx1"/>
                </a:solidFill>
                <a:latin typeface="+mn-lt"/>
                <a:cs typeface="Arial" charset="0"/>
              </a:rPr>
              <a:t>‘Forøg/Formindsk listeniveau’ </a:t>
            </a:r>
            <a:r>
              <a:rPr lang="da-DK" altLang="da-DK" sz="1000" b="0" baseline="0" noProof="1" smtClean="0">
                <a:solidFill>
                  <a:schemeClr val="tx1"/>
                </a:solidFill>
                <a:latin typeface="+mn-lt"/>
                <a:cs typeface="Arial" charset="0"/>
              </a:rPr>
              <a:t>for at hoppe mellem niveauer </a:t>
            </a:r>
            <a:endParaRPr lang="da-DK" altLang="da-DK" sz="1000" b="0" noProof="1" smtClean="0">
              <a:solidFill>
                <a:schemeClr val="tx1"/>
              </a:solidFill>
              <a:latin typeface="+mn-lt"/>
              <a:cs typeface="Arial" charset="0"/>
            </a:endParaRPr>
          </a:p>
        </p:txBody>
      </p:sp>
      <p:pic>
        <p:nvPicPr>
          <p:cNvPr id="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24"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6"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8" name="Title 1"/>
          <p:cNvSpPr>
            <a:spLocks noGrp="1"/>
          </p:cNvSpPr>
          <p:nvPr>
            <p:ph type="title" hasCustomPrompt="1"/>
          </p:nvPr>
        </p:nvSpPr>
        <p:spPr>
          <a:xfrm>
            <a:off x="523005" y="584199"/>
            <a:ext cx="3942235" cy="1808130"/>
          </a:xfrm>
        </p:spPr>
        <p:txBody>
          <a:bodyPr/>
          <a:lstStyle>
            <a:lvl1pPr>
              <a:defRPr baseline="0"/>
            </a:lvl1pPr>
          </a:lstStyle>
          <a:p>
            <a:r>
              <a:rPr lang="da-DK" dirty="0" smtClean="0"/>
              <a:t>Overskrift</a:t>
            </a:r>
            <a:endParaRPr lang="da-DK" dirty="0"/>
          </a:p>
        </p:txBody>
      </p:sp>
      <p:sp>
        <p:nvSpPr>
          <p:cNvPr id="43" name="Text Placeholder 2"/>
          <p:cNvSpPr>
            <a:spLocks noGrp="1"/>
          </p:cNvSpPr>
          <p:nvPr>
            <p:ph type="body" sz="quarter" idx="19" hasCustomPrompt="1"/>
          </p:nvPr>
        </p:nvSpPr>
        <p:spPr>
          <a:xfrm>
            <a:off x="577455" y="2392329"/>
            <a:ext cx="3888000" cy="3448800"/>
          </a:xfrm>
        </p:spPr>
        <p:txBody>
          <a:bodyPr/>
          <a:lstStyle>
            <a:lvl1pPr marL="0" indent="0">
              <a:lnSpc>
                <a:spcPct val="100000"/>
              </a:lnSpc>
              <a:spcBef>
                <a:spcPts val="1200"/>
              </a:spcBef>
              <a:spcAft>
                <a:spcPts val="1200"/>
              </a:spcAft>
              <a:buFont typeface="Arial" panose="020B0604020202020204" pitchFamily="34" charset="0"/>
              <a:buChar char="​"/>
              <a:defRPr lang="en-US" sz="2500" kern="1200" spc="-100" baseline="0" dirty="0" smtClean="0">
                <a:solidFill>
                  <a:schemeClr val="tx1"/>
                </a:solidFill>
                <a:latin typeface="+mn-lt"/>
                <a:ea typeface="+mn-ea"/>
                <a:cs typeface="+mn-cs"/>
              </a:defRPr>
            </a:lvl1pPr>
            <a:lvl2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mn-lt"/>
                <a:ea typeface="+mn-ea"/>
                <a:cs typeface="+mn-cs"/>
              </a:defRPr>
            </a:lvl2pPr>
            <a:lvl3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VIA Type Office Light" panose="02000503000000020004" pitchFamily="2" charset="0"/>
                <a:ea typeface="+mn-ea"/>
                <a:cs typeface="+mn-cs"/>
              </a:defRPr>
            </a:lvl3pPr>
            <a:lvl4pPr marL="0" indent="0">
              <a:lnSpc>
                <a:spcPct val="89000"/>
              </a:lnSpc>
              <a:spcBef>
                <a:spcPts val="0"/>
              </a:spcBef>
              <a:buFont typeface="Arial" panose="020B0604020202020204" pitchFamily="34" charset="0"/>
              <a:buChar char="​"/>
              <a:defRPr lang="en-US" sz="1050" kern="1200" dirty="0" smtClean="0">
                <a:solidFill>
                  <a:schemeClr val="tx1"/>
                </a:solidFill>
                <a:latin typeface="+mn-lt"/>
                <a:ea typeface="+mn-ea"/>
                <a:cs typeface="+mn-cs"/>
              </a:defRPr>
            </a:lvl4pPr>
            <a:lvl5pPr marL="0" indent="0">
              <a:lnSpc>
                <a:spcPct val="89000"/>
              </a:lnSpc>
              <a:spcBef>
                <a:spcPts val="0"/>
              </a:spcBef>
              <a:buFont typeface="Arial" panose="020B0604020202020204" pitchFamily="34" charset="0"/>
              <a:buChar char="​"/>
              <a:defRPr lang="da-DK" sz="1050" kern="1200" dirty="0">
                <a:solidFill>
                  <a:schemeClr val="tx1"/>
                </a:solidFill>
                <a:latin typeface="VIA Type Office Light" panose="02000503000000020004" pitchFamily="2" charset="0"/>
                <a:ea typeface="+mn-ea"/>
                <a:cs typeface="+mn-cs"/>
              </a:defRPr>
            </a:lvl5pPr>
          </a:lstStyle>
          <a:p>
            <a:pPr lvl="0"/>
            <a:r>
              <a:rPr lang="da-DK" dirty="0" smtClean="0"/>
              <a:t>Første niveau tekst </a:t>
            </a:r>
            <a:r>
              <a:rPr lang="da-DK" dirty="0" err="1" smtClean="0"/>
              <a:t>regular</a:t>
            </a:r>
            <a:r>
              <a:rPr lang="da-DK" dirty="0" smtClean="0"/>
              <a:t>, brug forøg/formindsk listeniveau for at hoppe mellem niveauerne</a:t>
            </a:r>
          </a:p>
          <a:p>
            <a:pPr lvl="1"/>
            <a:r>
              <a:rPr lang="en-US" dirty="0" smtClean="0"/>
              <a:t>H5 Regular</a:t>
            </a:r>
          </a:p>
          <a:p>
            <a:pPr lvl="2"/>
            <a:r>
              <a:rPr lang="en-US" dirty="0" smtClean="0"/>
              <a:t>H5 Light</a:t>
            </a:r>
          </a:p>
          <a:p>
            <a:pPr lvl="3"/>
            <a:r>
              <a:rPr lang="en-US" dirty="0" smtClean="0"/>
              <a:t>H6 Regular</a:t>
            </a:r>
          </a:p>
          <a:p>
            <a:pPr lvl="4"/>
            <a:r>
              <a:rPr lang="en-US" dirty="0" smtClean="0"/>
              <a:t>H6 Light</a:t>
            </a:r>
            <a:endParaRPr lang="da-DK" dirty="0"/>
          </a:p>
        </p:txBody>
      </p:sp>
      <p:pic>
        <p:nvPicPr>
          <p:cNvPr id="29"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87042"/>
          <a:stretch/>
        </p:blipFill>
        <p:spPr bwMode="auto">
          <a:xfrm>
            <a:off x="-1620688" y="1232756"/>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0" name="Gruppe 29"/>
          <p:cNvGrpSpPr/>
          <p:nvPr userDrawn="1"/>
        </p:nvGrpSpPr>
        <p:grpSpPr>
          <a:xfrm>
            <a:off x="-2261220" y="3657183"/>
            <a:ext cx="2148167" cy="3180414"/>
            <a:chOff x="-2261220" y="2628888"/>
            <a:chExt cx="2148167" cy="3180414"/>
          </a:xfrm>
        </p:grpSpPr>
        <p:pic>
          <p:nvPicPr>
            <p:cNvPr id="31"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2"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33" name="Gruppe 32"/>
            <p:cNvGrpSpPr/>
            <p:nvPr userDrawn="1"/>
          </p:nvGrpSpPr>
          <p:grpSpPr>
            <a:xfrm>
              <a:off x="-1426464" y="4317211"/>
              <a:ext cx="1313411" cy="1492091"/>
              <a:chOff x="-1426464" y="4279878"/>
              <a:chExt cx="1313411" cy="1492091"/>
            </a:xfrm>
          </p:grpSpPr>
          <p:pic>
            <p:nvPicPr>
              <p:cNvPr id="3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5" name="Lige forbindelse 34"/>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Lige forbindelse 35"/>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ktangel 36"/>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38" name="Tekstboks 37"/>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sp>
        <p:nvSpPr>
          <p:cNvPr id="39" name="Rektangel 38"/>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0" name="Lige forbindelse 39"/>
          <p:cNvCxnSpPr>
            <a:endCxn id="39"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5"/>
          </p:nvPr>
        </p:nvSpPr>
        <p:spPr>
          <a:xfrm>
            <a:off x="576000" y="5922000"/>
            <a:ext cx="1836000" cy="374400"/>
          </a:xfrm>
          <a:blipFill>
            <a:blip r:embed="rId7"/>
            <a:stretch>
              <a:fillRect/>
            </a:stretch>
          </a:blipFill>
        </p:spPr>
        <p:txBody>
          <a:bodyPr tIns="0">
            <a:normAutofit/>
          </a:bodyPr>
          <a:lstStyle>
            <a:lvl1pPr>
              <a:defRPr sz="100"/>
            </a:lvl1pPr>
          </a:lstStyle>
          <a:p>
            <a:pPr lvl="0"/>
            <a:r>
              <a:rPr lang="da-DK" noProof="1" smtClean="0"/>
              <a:t>Rediger typografien i masterens</a:t>
            </a:r>
          </a:p>
        </p:txBody>
      </p:sp>
      <p:sp>
        <p:nvSpPr>
          <p:cNvPr id="42" name="AutoShape 4"/>
          <p:cNvSpPr>
            <a:spLocks/>
          </p:cNvSpPr>
          <p:nvPr userDrawn="1"/>
        </p:nvSpPr>
        <p:spPr bwMode="gray">
          <a:xfrm>
            <a:off x="-2196752" y="584200"/>
            <a:ext cx="211737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  </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1" baseline="0" noProof="1" smtClean="0">
                <a:solidFill>
                  <a:schemeClr val="tx1"/>
                </a:solidFill>
                <a:latin typeface="+mn-lt"/>
                <a:cs typeface="Arial" charset="0"/>
              </a:rPr>
              <a:t>Typografier</a:t>
            </a:r>
          </a:p>
          <a:p>
            <a:pPr algn="r" eaLnBrk="1" hangingPunct="1">
              <a:spcBef>
                <a:spcPct val="0"/>
              </a:spcBef>
              <a:buFontTx/>
              <a:buNone/>
              <a:defRPr/>
            </a:pPr>
            <a:r>
              <a:rPr lang="da-DK" altLang="da-DK" sz="1000" b="0" baseline="0" noProof="1" smtClean="0">
                <a:solidFill>
                  <a:schemeClr val="tx1"/>
                </a:solidFill>
                <a:latin typeface="+mn-lt"/>
                <a:cs typeface="Arial" charset="0"/>
              </a:rPr>
              <a:t>1. Niveau = Regular 25 pkt</a:t>
            </a:r>
          </a:p>
          <a:p>
            <a:pPr algn="r" eaLnBrk="1" hangingPunct="1">
              <a:spcBef>
                <a:spcPct val="0"/>
              </a:spcBef>
              <a:buFontTx/>
              <a:buNone/>
              <a:defRPr/>
            </a:pPr>
            <a:r>
              <a:rPr lang="da-DK" altLang="da-DK" sz="1000" b="0" noProof="1" smtClean="0">
                <a:solidFill>
                  <a:schemeClr val="tx1"/>
                </a:solidFill>
                <a:latin typeface="+mn-lt"/>
                <a:cs typeface="Arial" charset="0"/>
              </a:rPr>
              <a:t>2. Niveau = Regular 14 pkt</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3. Niveau = </a:t>
            </a:r>
            <a:r>
              <a:rPr lang="da-DK" altLang="da-DK" sz="1000" b="0" baseline="0" noProof="1" smtClean="0">
                <a:solidFill>
                  <a:schemeClr val="tx1"/>
                </a:solidFill>
                <a:latin typeface="+mn-lt"/>
                <a:cs typeface="Arial" charset="0"/>
              </a:rPr>
              <a:t>Light 14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4. Niveau = Regular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5. Niveau = Light 10,5 pkt</a:t>
            </a:r>
            <a:endParaRPr lang="da-DK" altLang="da-DK" sz="1000" b="0" noProof="1" smtClean="0">
              <a:solidFill>
                <a:schemeClr val="tx1"/>
              </a:solidFill>
              <a:latin typeface="+mn-lt"/>
              <a:cs typeface="Arial" charset="0"/>
            </a:endParaRPr>
          </a:p>
        </p:txBody>
      </p:sp>
      <p:grpSp>
        <p:nvGrpSpPr>
          <p:cNvPr id="41" name="Gruppe 75"/>
          <p:cNvGrpSpPr>
            <a:grpSpLocks/>
          </p:cNvGrpSpPr>
          <p:nvPr userDrawn="1"/>
        </p:nvGrpSpPr>
        <p:grpSpPr bwMode="auto">
          <a:xfrm>
            <a:off x="9264650" y="1546869"/>
            <a:ext cx="2035175" cy="3053620"/>
            <a:chOff x="5186790" y="1517655"/>
            <a:chExt cx="2034660" cy="3052739"/>
          </a:xfrm>
        </p:grpSpPr>
        <p:sp>
          <p:nvSpPr>
            <p:cNvPr id="49"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smtClean="0">
                  <a:solidFill>
                    <a:schemeClr val="tx1"/>
                  </a:solidFill>
                  <a:latin typeface="+mn-lt"/>
                </a:rPr>
                <a:t>Indsæt billede</a:t>
              </a:r>
            </a:p>
            <a:p>
              <a:pPr eaLnBrk="1" hangingPunct="1">
                <a:spcBef>
                  <a:spcPts val="0"/>
                </a:spcBef>
                <a:spcAft>
                  <a:spcPts val="240"/>
                </a:spcAft>
                <a:buFontTx/>
                <a:buNone/>
                <a:defRPr/>
              </a:pPr>
              <a:r>
                <a:rPr lang="da-DK" sz="1000" b="1" noProof="1" smtClean="0">
                  <a:solidFill>
                    <a:schemeClr val="tx1"/>
                  </a:solidFill>
                  <a:latin typeface="+mn-lt"/>
                </a:rPr>
                <a:t>1.</a:t>
              </a:r>
              <a:r>
                <a:rPr lang="da-DK" sz="1000" noProof="1" smtClean="0">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smtClean="0">
                  <a:solidFill>
                    <a:schemeClr val="tx1"/>
                  </a:solidFill>
                  <a:latin typeface="+mn-lt"/>
                </a:rPr>
                <a:t>af pladsholderen</a:t>
              </a:r>
            </a:p>
            <a:p>
              <a:pPr eaLnBrk="1" hangingPunct="1">
                <a:spcBef>
                  <a:spcPts val="0"/>
                </a:spcBef>
                <a:spcAft>
                  <a:spcPts val="240"/>
                </a:spcAft>
                <a:buFontTx/>
                <a:buNone/>
                <a:defRPr/>
              </a:pPr>
              <a:r>
                <a:rPr lang="da-DK" sz="1000" b="1" noProof="1" smtClean="0">
                  <a:solidFill>
                    <a:schemeClr val="tx1"/>
                  </a:solidFill>
                  <a:latin typeface="+mn-lt"/>
                </a:rPr>
                <a:t>2. </a:t>
              </a:r>
              <a:r>
                <a:rPr lang="da-DK" sz="1000" noProof="1" smtClean="0">
                  <a:solidFill>
                    <a:schemeClr val="tx1"/>
                  </a:solidFill>
                  <a:latin typeface="+mn-lt"/>
                </a:rPr>
                <a:t>Indsæt det ønskede billede</a:t>
              </a:r>
            </a:p>
            <a:p>
              <a:pPr eaLnBrk="1" hangingPunct="1">
                <a:spcBef>
                  <a:spcPts val="0"/>
                </a:spcBef>
                <a:spcAft>
                  <a:spcPts val="240"/>
                </a:spcAft>
                <a:buFontTx/>
                <a:buNone/>
                <a:defRPr/>
              </a:pPr>
              <a:endParaRPr lang="da-DK" sz="1000" noProof="1" smtClean="0">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smtClean="0">
                  <a:latin typeface="+mn-lt"/>
                </a:rPr>
                <a:t>Ændre billedets størrelse/fokus</a:t>
              </a:r>
            </a:p>
            <a:p>
              <a:pPr eaLnBrk="1" hangingPunct="1">
                <a:spcBef>
                  <a:spcPts val="0"/>
                </a:spcBef>
                <a:spcAft>
                  <a:spcPts val="240"/>
                </a:spcAft>
                <a:buFontTx/>
                <a:buNone/>
                <a:defRPr/>
              </a:pPr>
              <a:r>
                <a:rPr lang="da-DK" sz="1000" b="1" noProof="1" smtClean="0">
                  <a:solidFill>
                    <a:schemeClr val="tx1"/>
                  </a:solidFill>
                  <a:latin typeface="+mn-lt"/>
                </a:rPr>
                <a:t>1. </a:t>
              </a:r>
              <a:r>
                <a:rPr lang="da-DK" sz="1000" dirty="0" smtClean="0">
                  <a:latin typeface="+mn-lt"/>
                </a:rPr>
                <a:t>Marker billedet og vælg funktionen </a:t>
              </a:r>
              <a:r>
                <a:rPr lang="da-DK" sz="1000" b="1" dirty="0" smtClean="0">
                  <a:latin typeface="+mn-lt"/>
                </a:rPr>
                <a:t>Beskær</a:t>
              </a:r>
              <a:r>
                <a:rPr lang="da-DK" sz="1000" dirty="0" smtClean="0">
                  <a:latin typeface="+mn-lt"/>
                </a:rPr>
                <a:t> og herefter </a:t>
              </a:r>
              <a:r>
                <a:rPr lang="da-DK" sz="1000" b="1" dirty="0" smtClean="0">
                  <a:latin typeface="+mn-lt"/>
                </a:rPr>
                <a:t>Fyld. </a:t>
              </a:r>
              <a:r>
                <a:rPr lang="da-DK" sz="1000" dirty="0" smtClean="0">
                  <a:latin typeface="+mn-lt"/>
                </a:rPr>
                <a:t>Træk i billedet, så du får det ønskede udsnit ind i billedrammen</a:t>
              </a: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smtClean="0">
                  <a:solidFill>
                    <a:schemeClr val="tx1"/>
                  </a:solidFill>
                  <a:latin typeface="+mn-lt"/>
                  <a:cs typeface="Arial" pitchFamily="34" charset="0"/>
                </a:rPr>
                <a:t>2. </a:t>
              </a:r>
              <a:r>
                <a:rPr lang="da-DK" altLang="da-DK" sz="1000" noProof="1" smtClean="0">
                  <a:solidFill>
                    <a:schemeClr val="tx1"/>
                  </a:solidFill>
                  <a:latin typeface="+mn-lt"/>
                  <a:cs typeface="Arial" pitchFamily="34" charset="0"/>
                </a:rPr>
                <a:t>Ønsker du at skalere billedet, så hold </a:t>
              </a:r>
              <a:r>
                <a:rPr lang="da-DK" altLang="da-DK" sz="1000" b="1" noProof="1" smtClean="0">
                  <a:solidFill>
                    <a:schemeClr val="tx1"/>
                  </a:solidFill>
                  <a:latin typeface="+mn-lt"/>
                  <a:cs typeface="Arial" pitchFamily="34" charset="0"/>
                </a:rPr>
                <a:t>SHIFT</a:t>
              </a:r>
              <a:r>
                <a:rPr lang="da-DK" altLang="da-DK" sz="1000" noProof="1" smtClean="0">
                  <a:solidFill>
                    <a:schemeClr val="tx1"/>
                  </a:solidFill>
                  <a:latin typeface="+mn-lt"/>
                  <a:cs typeface="Arial" pitchFamily="34" charset="0"/>
                </a:rPr>
                <a:t>-knappen nede, mens der trækkes i billedets hjørner</a:t>
              </a:r>
            </a:p>
          </p:txBody>
        </p:sp>
        <p:pic>
          <p:nvPicPr>
            <p:cNvPr id="50" name="Billede 7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uppe 78"/>
            <p:cNvGrpSpPr>
              <a:grpSpLocks/>
            </p:cNvGrpSpPr>
            <p:nvPr/>
          </p:nvGrpSpPr>
          <p:grpSpPr bwMode="auto">
            <a:xfrm>
              <a:off x="5186790" y="4191100"/>
              <a:ext cx="330061" cy="379294"/>
              <a:chOff x="1018031" y="6329953"/>
              <a:chExt cx="373412" cy="429112"/>
            </a:xfrm>
          </p:grpSpPr>
          <p:pic>
            <p:nvPicPr>
              <p:cNvPr id="52" name="Billede 7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2113630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t bille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Pladsholder til billede 10"/>
          <p:cNvSpPr>
            <a:spLocks noGrp="1"/>
          </p:cNvSpPr>
          <p:nvPr>
            <p:ph type="pic" sz="quarter" idx="14"/>
          </p:nvPr>
        </p:nvSpPr>
        <p:spPr>
          <a:xfrm>
            <a:off x="0" y="0"/>
            <a:ext cx="9144000" cy="6858000"/>
          </a:xfrm>
          <a:solidFill>
            <a:schemeClr val="bg1"/>
          </a:solidFill>
        </p:spPr>
        <p:txBody>
          <a:bodyPr tIns="792000" anchor="ctr" anchorCtr="0">
            <a:normAutofit/>
          </a:bodyPr>
          <a:lstStyle>
            <a:lvl1pPr marL="0" marR="0" indent="0" algn="ctr" defTabSz="914400" rtl="0" eaLnBrk="1" fontAlgn="auto" latinLnBrk="0" hangingPunct="1">
              <a:lnSpc>
                <a:spcPct val="80000"/>
              </a:lnSpc>
              <a:spcBef>
                <a:spcPct val="20000"/>
              </a:spcBef>
              <a:spcAft>
                <a:spcPts val="0"/>
              </a:spcAft>
              <a:buClrTx/>
              <a:buSzTx/>
              <a:buFont typeface="VIA Type Office" panose="02000503000000020004" pitchFamily="2" charset="0"/>
              <a:buNone/>
              <a:tabLst/>
              <a:defRPr sz="1800">
                <a:latin typeface="VIA Type Office Light" panose="02000503000000020004" pitchFamily="2" charset="0"/>
              </a:defRPr>
            </a:lvl1pPr>
          </a:lstStyle>
          <a:p>
            <a:r>
              <a:rPr lang="da-DK" smtClean="0"/>
              <a:t>Klik på ikonet for at tilføje et billede</a:t>
            </a:r>
            <a:endParaRPr lang="en-GB" dirty="0"/>
          </a:p>
        </p:txBody>
      </p:sp>
      <p:sp>
        <p:nvSpPr>
          <p:cNvPr id="3" name="Pladsholder til dato 2"/>
          <p:cNvSpPr>
            <a:spLocks noGrp="1"/>
          </p:cNvSpPr>
          <p:nvPr>
            <p:ph type="dt" sz="half" idx="10"/>
          </p:nvPr>
        </p:nvSpPr>
        <p:spPr/>
        <p:txBody>
          <a:bodyPr/>
          <a:lstStyle/>
          <a:p>
            <a:fld id="{8813ED1D-085E-4E32-BF7D-8067D70A7748}" type="datetime2">
              <a:rPr lang="da-DK" smtClean="0"/>
              <a:t>28. november 2018</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endParaRPr lang="da-DK" dirty="0"/>
          </a:p>
        </p:txBody>
      </p:sp>
      <p:sp>
        <p:nvSpPr>
          <p:cNvPr id="27" name="Text Placeholder 16"/>
          <p:cNvSpPr>
            <a:spLocks noGrp="1"/>
          </p:cNvSpPr>
          <p:nvPr>
            <p:ph type="body" sz="quarter" idx="15"/>
          </p:nvPr>
        </p:nvSpPr>
        <p:spPr>
          <a:xfrm>
            <a:off x="576000" y="5922000"/>
            <a:ext cx="1836000" cy="374400"/>
          </a:xfrm>
          <a:blipFill>
            <a:blip r:embed="rId2"/>
            <a:stretch>
              <a:fillRect/>
            </a:stretch>
          </a:blipFill>
        </p:spPr>
        <p:txBody>
          <a:bodyPr tIns="0">
            <a:normAutofit/>
          </a:bodyPr>
          <a:lstStyle>
            <a:lvl1pPr>
              <a:defRPr sz="100"/>
            </a:lvl1pPr>
          </a:lstStyle>
          <a:p>
            <a:pPr lvl="0"/>
            <a:r>
              <a:rPr lang="da-DK" noProof="1" smtClean="0"/>
              <a:t>Rediger typografien i masterens</a:t>
            </a:r>
          </a:p>
        </p:txBody>
      </p:sp>
      <p:grpSp>
        <p:nvGrpSpPr>
          <p:cNvPr id="15" name="Gruppe 75"/>
          <p:cNvGrpSpPr>
            <a:grpSpLocks/>
          </p:cNvGrpSpPr>
          <p:nvPr userDrawn="1"/>
        </p:nvGrpSpPr>
        <p:grpSpPr bwMode="auto">
          <a:xfrm>
            <a:off x="9264650" y="1546869"/>
            <a:ext cx="2035175" cy="3053620"/>
            <a:chOff x="5186790" y="1517655"/>
            <a:chExt cx="2034660" cy="3052739"/>
          </a:xfrm>
        </p:grpSpPr>
        <p:sp>
          <p:nvSpPr>
            <p:cNvPr id="16"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smtClean="0">
                  <a:solidFill>
                    <a:schemeClr val="tx1"/>
                  </a:solidFill>
                  <a:latin typeface="+mn-lt"/>
                </a:rPr>
                <a:t>Indsæt billede</a:t>
              </a:r>
            </a:p>
            <a:p>
              <a:pPr eaLnBrk="1" hangingPunct="1">
                <a:spcBef>
                  <a:spcPts val="0"/>
                </a:spcBef>
                <a:spcAft>
                  <a:spcPts val="240"/>
                </a:spcAft>
                <a:buFontTx/>
                <a:buNone/>
                <a:defRPr/>
              </a:pPr>
              <a:r>
                <a:rPr lang="da-DK" sz="1000" b="1" noProof="1" smtClean="0">
                  <a:solidFill>
                    <a:schemeClr val="tx1"/>
                  </a:solidFill>
                  <a:latin typeface="+mn-lt"/>
                </a:rPr>
                <a:t>1.</a:t>
              </a:r>
              <a:r>
                <a:rPr lang="da-DK" sz="1000" noProof="1" smtClean="0">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smtClean="0">
                  <a:solidFill>
                    <a:schemeClr val="tx1"/>
                  </a:solidFill>
                  <a:latin typeface="+mn-lt"/>
                </a:rPr>
                <a:t>af pladsholderen</a:t>
              </a:r>
            </a:p>
            <a:p>
              <a:pPr eaLnBrk="1" hangingPunct="1">
                <a:spcBef>
                  <a:spcPts val="0"/>
                </a:spcBef>
                <a:spcAft>
                  <a:spcPts val="240"/>
                </a:spcAft>
                <a:buFontTx/>
                <a:buNone/>
                <a:defRPr/>
              </a:pPr>
              <a:r>
                <a:rPr lang="da-DK" sz="1000" b="1" noProof="1" smtClean="0">
                  <a:solidFill>
                    <a:schemeClr val="tx1"/>
                  </a:solidFill>
                  <a:latin typeface="+mn-lt"/>
                </a:rPr>
                <a:t>2. </a:t>
              </a:r>
              <a:r>
                <a:rPr lang="da-DK" sz="1000" noProof="1" smtClean="0">
                  <a:solidFill>
                    <a:schemeClr val="tx1"/>
                  </a:solidFill>
                  <a:latin typeface="+mn-lt"/>
                </a:rPr>
                <a:t>Indsæt det ønskede billede</a:t>
              </a:r>
            </a:p>
            <a:p>
              <a:pPr eaLnBrk="1" hangingPunct="1">
                <a:spcBef>
                  <a:spcPts val="0"/>
                </a:spcBef>
                <a:spcAft>
                  <a:spcPts val="240"/>
                </a:spcAft>
                <a:buFontTx/>
                <a:buNone/>
                <a:defRPr/>
              </a:pPr>
              <a:endParaRPr lang="da-DK" sz="1000" noProof="1" smtClean="0">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smtClean="0">
                  <a:latin typeface="+mn-lt"/>
                </a:rPr>
                <a:t>Ændre billedets størrelse/fokus</a:t>
              </a:r>
            </a:p>
            <a:p>
              <a:pPr eaLnBrk="1" hangingPunct="1">
                <a:spcBef>
                  <a:spcPts val="0"/>
                </a:spcBef>
                <a:spcAft>
                  <a:spcPts val="240"/>
                </a:spcAft>
                <a:buFontTx/>
                <a:buNone/>
                <a:defRPr/>
              </a:pPr>
              <a:r>
                <a:rPr lang="da-DK" sz="1000" b="1" noProof="1" smtClean="0">
                  <a:solidFill>
                    <a:schemeClr val="tx1"/>
                  </a:solidFill>
                  <a:latin typeface="+mn-lt"/>
                </a:rPr>
                <a:t>1. </a:t>
              </a:r>
              <a:r>
                <a:rPr lang="da-DK" sz="1000" dirty="0" smtClean="0">
                  <a:latin typeface="+mn-lt"/>
                </a:rPr>
                <a:t>Marker billedet og vælg funktionen </a:t>
              </a:r>
              <a:r>
                <a:rPr lang="da-DK" sz="1000" b="1" dirty="0" smtClean="0">
                  <a:latin typeface="+mn-lt"/>
                </a:rPr>
                <a:t>Beskær</a:t>
              </a:r>
              <a:r>
                <a:rPr lang="da-DK" sz="1000" dirty="0" smtClean="0">
                  <a:latin typeface="+mn-lt"/>
                </a:rPr>
                <a:t> og herefter </a:t>
              </a:r>
              <a:r>
                <a:rPr lang="da-DK" sz="1000" b="1" dirty="0" smtClean="0">
                  <a:latin typeface="+mn-lt"/>
                </a:rPr>
                <a:t>Fyld. </a:t>
              </a:r>
              <a:r>
                <a:rPr lang="da-DK" sz="1000" dirty="0" smtClean="0">
                  <a:latin typeface="+mn-lt"/>
                </a:rPr>
                <a:t>Træk i billedet, så du får det ønskede udsnit ind i billedrammen</a:t>
              </a: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smtClean="0">
                  <a:solidFill>
                    <a:schemeClr val="tx1"/>
                  </a:solidFill>
                  <a:latin typeface="+mn-lt"/>
                  <a:cs typeface="Arial" pitchFamily="34" charset="0"/>
                </a:rPr>
                <a:t>2. </a:t>
              </a:r>
              <a:r>
                <a:rPr lang="da-DK" altLang="da-DK" sz="1000" noProof="1" smtClean="0">
                  <a:solidFill>
                    <a:schemeClr val="tx1"/>
                  </a:solidFill>
                  <a:latin typeface="+mn-lt"/>
                  <a:cs typeface="Arial" pitchFamily="34" charset="0"/>
                </a:rPr>
                <a:t>Ønsker du at skalere billedet, så hold </a:t>
              </a:r>
              <a:r>
                <a:rPr lang="da-DK" altLang="da-DK" sz="1000" b="1" noProof="1" smtClean="0">
                  <a:solidFill>
                    <a:schemeClr val="tx1"/>
                  </a:solidFill>
                  <a:latin typeface="+mn-lt"/>
                  <a:cs typeface="Arial" pitchFamily="34" charset="0"/>
                </a:rPr>
                <a:t>SHIFT</a:t>
              </a:r>
              <a:r>
                <a:rPr lang="da-DK" altLang="da-DK" sz="1000" noProof="1" smtClean="0">
                  <a:solidFill>
                    <a:schemeClr val="tx1"/>
                  </a:solidFill>
                  <a:latin typeface="+mn-lt"/>
                  <a:cs typeface="Arial" pitchFamily="34" charset="0"/>
                </a:rPr>
                <a:t>-knappen nede, mens der trækkes i billedets hjørner</a:t>
              </a:r>
            </a:p>
          </p:txBody>
        </p:sp>
        <p:pic>
          <p:nvPicPr>
            <p:cNvPr id="17"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uppe 78"/>
            <p:cNvGrpSpPr>
              <a:grpSpLocks/>
            </p:cNvGrpSpPr>
            <p:nvPr/>
          </p:nvGrpSpPr>
          <p:grpSpPr bwMode="auto">
            <a:xfrm>
              <a:off x="5186790" y="4191100"/>
              <a:ext cx="330061" cy="379294"/>
              <a:chOff x="1018031" y="6329953"/>
              <a:chExt cx="373412" cy="429112"/>
            </a:xfrm>
          </p:grpSpPr>
          <p:pic>
            <p:nvPicPr>
              <p:cNvPr id="19"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3400356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holdsside V - Mørkt bille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Pladsholder til billede 10"/>
          <p:cNvSpPr>
            <a:spLocks noGrp="1"/>
          </p:cNvSpPr>
          <p:nvPr>
            <p:ph type="pic" sz="quarter" idx="14"/>
          </p:nvPr>
        </p:nvSpPr>
        <p:spPr>
          <a:xfrm>
            <a:off x="4665870" y="-6350"/>
            <a:ext cx="4478130" cy="6864350"/>
          </a:xfrm>
          <a:solidFill>
            <a:schemeClr val="tx1"/>
          </a:solidFill>
        </p:spPr>
        <p:txBody>
          <a:bodyPr tIns="792000" anchor="ctr" anchorCtr="0">
            <a:normAutofit/>
          </a:bodyPr>
          <a:lstStyle>
            <a:lvl1pPr marL="0" marR="0" indent="0" algn="ctr" defTabSz="914400" rtl="0" eaLnBrk="1" fontAlgn="auto" latinLnBrk="0" hangingPunct="1">
              <a:lnSpc>
                <a:spcPct val="80000"/>
              </a:lnSpc>
              <a:spcBef>
                <a:spcPct val="20000"/>
              </a:spcBef>
              <a:spcAft>
                <a:spcPts val="0"/>
              </a:spcAft>
              <a:buClrTx/>
              <a:buSzTx/>
              <a:buFont typeface="VIA Type Office" panose="02000503000000020004" pitchFamily="2" charset="0"/>
              <a:buNone/>
              <a:tabLst/>
              <a:defRPr sz="1800">
                <a:solidFill>
                  <a:schemeClr val="bg1"/>
                </a:solidFill>
                <a:latin typeface="VIA Type Office Light" panose="02000503000000020004" pitchFamily="2" charset="0"/>
              </a:defRPr>
            </a:lvl1pPr>
          </a:lstStyle>
          <a:p>
            <a:r>
              <a:rPr lang="da-DK" smtClean="0"/>
              <a:t>Klik på ikonet for at tilføje et billede</a:t>
            </a:r>
            <a:endParaRPr lang="en-GB" dirty="0"/>
          </a:p>
        </p:txBody>
      </p:sp>
      <p:sp>
        <p:nvSpPr>
          <p:cNvPr id="5" name="Pladsholder til sidefod 4"/>
          <p:cNvSpPr>
            <a:spLocks noGrp="1"/>
          </p:cNvSpPr>
          <p:nvPr>
            <p:ph type="ftr" sz="quarter" idx="12"/>
          </p:nvPr>
        </p:nvSpPr>
        <p:spPr/>
        <p:txBody>
          <a:bodyPr/>
          <a:lstStyle/>
          <a:p>
            <a:endParaRPr lang="da-DK" dirty="0"/>
          </a:p>
        </p:txBody>
      </p:sp>
      <p:sp>
        <p:nvSpPr>
          <p:cNvPr id="10" name="AutoShape 4"/>
          <p:cNvSpPr>
            <a:spLocks/>
          </p:cNvSpPr>
          <p:nvPr userDrawn="1"/>
        </p:nvSpPr>
        <p:spPr bwMode="gray">
          <a:xfrm>
            <a:off x="-2196752" y="584200"/>
            <a:ext cx="211737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linje(r)/ord i overskriften</a:t>
            </a:r>
            <a:r>
              <a:rPr lang="da-DK" altLang="da-DK" sz="1000" b="0" baseline="0" noProof="1" smtClean="0">
                <a:solidFill>
                  <a:schemeClr val="tx1"/>
                </a:solidFill>
                <a:latin typeface="+mn-lt"/>
                <a:cs typeface="Arial" charset="0"/>
              </a:rPr>
              <a:t> </a:t>
            </a:r>
            <a:r>
              <a:rPr lang="da-DK" altLang="da-DK" sz="1000" b="0" noProof="1" smtClean="0">
                <a:solidFill>
                  <a:schemeClr val="tx1"/>
                </a:solidFill>
                <a:latin typeface="+mn-lt"/>
                <a:cs typeface="Arial" charset="0"/>
              </a:rPr>
              <a:t>ved at markere teksten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0" baseline="0" noProof="1" smtClean="0">
                <a:solidFill>
                  <a:schemeClr val="tx1"/>
                </a:solidFill>
                <a:latin typeface="+mn-lt"/>
                <a:cs typeface="Arial" charset="0"/>
              </a:rPr>
              <a:t> </a:t>
            </a:r>
            <a:r>
              <a:rPr lang="da-DK" altLang="da-DK" sz="1000" b="1" baseline="0" noProof="1" smtClean="0">
                <a:solidFill>
                  <a:schemeClr val="tx1"/>
                </a:solidFill>
                <a:latin typeface="+mn-lt"/>
                <a:cs typeface="Arial" charset="0"/>
              </a:rPr>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Brug </a:t>
            </a:r>
            <a:r>
              <a:rPr lang="da-DK" altLang="da-DK" sz="1000" b="1" baseline="0" noProof="1" smtClean="0">
                <a:solidFill>
                  <a:schemeClr val="tx1"/>
                </a:solidFill>
                <a:latin typeface="+mn-lt"/>
                <a:cs typeface="Arial" charset="0"/>
              </a:rPr>
              <a:t>‘Forøg/Formindsk listeniveau’ </a:t>
            </a:r>
            <a:r>
              <a:rPr lang="da-DK" altLang="da-DK" sz="1000" b="0" baseline="0" noProof="1" smtClean="0">
                <a:solidFill>
                  <a:schemeClr val="tx1"/>
                </a:solidFill>
                <a:latin typeface="+mn-lt"/>
                <a:cs typeface="Arial" charset="0"/>
              </a:rPr>
              <a:t>for at hoppe mellem niveauer </a:t>
            </a:r>
            <a:endParaRPr lang="da-DK" altLang="da-DK" sz="1000" b="0" noProof="1" smtClean="0">
              <a:solidFill>
                <a:schemeClr val="tx1"/>
              </a:solidFill>
              <a:latin typeface="+mn-lt"/>
              <a:cs typeface="Arial" charset="0"/>
            </a:endParaRPr>
          </a:p>
        </p:txBody>
      </p:sp>
      <p:pic>
        <p:nvPicPr>
          <p:cNvPr id="2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23"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5"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27"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87042"/>
          <a:stretch/>
        </p:blipFill>
        <p:spPr bwMode="auto">
          <a:xfrm>
            <a:off x="-1620688" y="1232756"/>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Date Placeholder 3"/>
          <p:cNvSpPr>
            <a:spLocks noGrp="1"/>
          </p:cNvSpPr>
          <p:nvPr>
            <p:ph type="dt" sz="half" idx="10"/>
          </p:nvPr>
        </p:nvSpPr>
        <p:spPr>
          <a:xfrm>
            <a:off x="6732240" y="5920436"/>
            <a:ext cx="1836204" cy="374400"/>
          </a:xfrm>
          <a:blipFill>
            <a:blip r:embed="rId5"/>
            <a:stretch>
              <a:fillRect/>
            </a:stretch>
          </a:blipFill>
        </p:spPr>
        <p:txBody>
          <a:bodyPr/>
          <a:lstStyle>
            <a:lvl1pPr>
              <a:defRPr>
                <a:solidFill>
                  <a:schemeClr val="bg1"/>
                </a:solidFill>
              </a:defRPr>
            </a:lvl1pPr>
          </a:lstStyle>
          <a:p>
            <a:fld id="{AF66F1A6-DC4B-4B31-B6EE-6FB39899AFF2}" type="datetime2">
              <a:rPr lang="da-DK" smtClean="0"/>
              <a:t>28. november 2018</a:t>
            </a:fld>
            <a:endParaRPr lang="da-DK" dirty="0"/>
          </a:p>
        </p:txBody>
      </p:sp>
      <p:sp>
        <p:nvSpPr>
          <p:cNvPr id="29" name="Slide Number Placeholder 5"/>
          <p:cNvSpPr>
            <a:spLocks noGrp="1"/>
          </p:cNvSpPr>
          <p:nvPr>
            <p:ph type="sldNum" sz="quarter" idx="16"/>
          </p:nvPr>
        </p:nvSpPr>
        <p:spPr>
          <a:xfrm>
            <a:off x="6732241" y="5925421"/>
            <a:ext cx="1836204" cy="374400"/>
          </a:xfrm>
        </p:spPr>
        <p:txBody>
          <a:bodyPr/>
          <a:lstStyle>
            <a:lvl1pPr>
              <a:defRPr>
                <a:solidFill>
                  <a:schemeClr val="bg1"/>
                </a:solidFill>
              </a:defRPr>
            </a:lvl1pPr>
          </a:lstStyle>
          <a:p>
            <a:fld id="{5BA07366-CB75-4AA8-9E5B-928B849F427C}" type="slidenum">
              <a:rPr lang="da-DK" smtClean="0"/>
              <a:pPr/>
              <a:t>‹nr.›</a:t>
            </a:fld>
            <a:endParaRPr lang="da-DK" dirty="0"/>
          </a:p>
        </p:txBody>
      </p:sp>
      <p:sp>
        <p:nvSpPr>
          <p:cNvPr id="30" name="Title 1"/>
          <p:cNvSpPr>
            <a:spLocks noGrp="1"/>
          </p:cNvSpPr>
          <p:nvPr>
            <p:ph type="title" hasCustomPrompt="1"/>
          </p:nvPr>
        </p:nvSpPr>
        <p:spPr>
          <a:xfrm>
            <a:off x="523005" y="584199"/>
            <a:ext cx="3942235" cy="1808130"/>
          </a:xfrm>
        </p:spPr>
        <p:txBody>
          <a:bodyPr/>
          <a:lstStyle>
            <a:lvl1pPr>
              <a:defRPr baseline="0"/>
            </a:lvl1pPr>
          </a:lstStyle>
          <a:p>
            <a:r>
              <a:rPr lang="da-DK" dirty="0" smtClean="0"/>
              <a:t>Overskrift</a:t>
            </a:r>
            <a:endParaRPr lang="da-DK" dirty="0"/>
          </a:p>
        </p:txBody>
      </p:sp>
      <p:sp>
        <p:nvSpPr>
          <p:cNvPr id="45" name="Text Placeholder 2"/>
          <p:cNvSpPr>
            <a:spLocks noGrp="1"/>
          </p:cNvSpPr>
          <p:nvPr>
            <p:ph type="body" sz="quarter" idx="19" hasCustomPrompt="1"/>
          </p:nvPr>
        </p:nvSpPr>
        <p:spPr>
          <a:xfrm>
            <a:off x="577455" y="2392329"/>
            <a:ext cx="3888000" cy="3448800"/>
          </a:xfrm>
        </p:spPr>
        <p:txBody>
          <a:bodyPr/>
          <a:lstStyle>
            <a:lvl1pPr marL="0" indent="0">
              <a:lnSpc>
                <a:spcPct val="100000"/>
              </a:lnSpc>
              <a:spcBef>
                <a:spcPts val="1200"/>
              </a:spcBef>
              <a:spcAft>
                <a:spcPts val="1200"/>
              </a:spcAft>
              <a:buFont typeface="Arial" panose="020B0604020202020204" pitchFamily="34" charset="0"/>
              <a:buChar char="​"/>
              <a:defRPr lang="en-US" sz="2500" kern="1200" spc="-100" baseline="0" dirty="0" smtClean="0">
                <a:solidFill>
                  <a:schemeClr val="tx1"/>
                </a:solidFill>
                <a:latin typeface="+mn-lt"/>
                <a:ea typeface="+mn-ea"/>
                <a:cs typeface="+mn-cs"/>
              </a:defRPr>
            </a:lvl1pPr>
            <a:lvl2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mn-lt"/>
                <a:ea typeface="+mn-ea"/>
                <a:cs typeface="+mn-cs"/>
              </a:defRPr>
            </a:lvl2pPr>
            <a:lvl3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VIA Type Office Light" panose="02000503000000020004" pitchFamily="2" charset="0"/>
                <a:ea typeface="+mn-ea"/>
                <a:cs typeface="+mn-cs"/>
              </a:defRPr>
            </a:lvl3pPr>
            <a:lvl4pPr marL="0" indent="0">
              <a:lnSpc>
                <a:spcPct val="89000"/>
              </a:lnSpc>
              <a:spcBef>
                <a:spcPts val="0"/>
              </a:spcBef>
              <a:buFont typeface="Arial" panose="020B0604020202020204" pitchFamily="34" charset="0"/>
              <a:buChar char="​"/>
              <a:defRPr lang="en-US" sz="1050" kern="1200" dirty="0" smtClean="0">
                <a:solidFill>
                  <a:schemeClr val="tx1"/>
                </a:solidFill>
                <a:latin typeface="+mn-lt"/>
                <a:ea typeface="+mn-ea"/>
                <a:cs typeface="+mn-cs"/>
              </a:defRPr>
            </a:lvl4pPr>
            <a:lvl5pPr marL="0" indent="0">
              <a:lnSpc>
                <a:spcPct val="89000"/>
              </a:lnSpc>
              <a:spcBef>
                <a:spcPts val="0"/>
              </a:spcBef>
              <a:buFont typeface="Arial" panose="020B0604020202020204" pitchFamily="34" charset="0"/>
              <a:buChar char="​"/>
              <a:defRPr lang="da-DK" sz="1050" kern="1200" dirty="0">
                <a:solidFill>
                  <a:schemeClr val="tx1"/>
                </a:solidFill>
                <a:latin typeface="VIA Type Office Light" panose="02000503000000020004" pitchFamily="2" charset="0"/>
                <a:ea typeface="+mn-ea"/>
                <a:cs typeface="+mn-cs"/>
              </a:defRPr>
            </a:lvl5pPr>
          </a:lstStyle>
          <a:p>
            <a:pPr lvl="0"/>
            <a:r>
              <a:rPr lang="da-DK" dirty="0" smtClean="0"/>
              <a:t>Første niveau tekst </a:t>
            </a:r>
            <a:r>
              <a:rPr lang="da-DK" dirty="0" err="1" smtClean="0"/>
              <a:t>regular</a:t>
            </a:r>
            <a:r>
              <a:rPr lang="da-DK" dirty="0" smtClean="0"/>
              <a:t>, brug forøg/formindsk listeniveau for at hoppe mellem niveauerne</a:t>
            </a:r>
          </a:p>
          <a:p>
            <a:pPr lvl="1"/>
            <a:r>
              <a:rPr lang="en-US" dirty="0" smtClean="0"/>
              <a:t>H5 Regular</a:t>
            </a:r>
          </a:p>
          <a:p>
            <a:pPr lvl="2"/>
            <a:r>
              <a:rPr lang="en-US" dirty="0" smtClean="0"/>
              <a:t>H5 Light</a:t>
            </a:r>
          </a:p>
          <a:p>
            <a:pPr lvl="3"/>
            <a:r>
              <a:rPr lang="en-US" dirty="0" smtClean="0"/>
              <a:t>H6 Regular</a:t>
            </a:r>
          </a:p>
          <a:p>
            <a:pPr lvl="4"/>
            <a:r>
              <a:rPr lang="en-US" dirty="0" smtClean="0"/>
              <a:t>H6 Light</a:t>
            </a:r>
            <a:endParaRPr lang="da-DK" dirty="0"/>
          </a:p>
        </p:txBody>
      </p:sp>
      <p:grpSp>
        <p:nvGrpSpPr>
          <p:cNvPr id="31" name="Gruppe 30"/>
          <p:cNvGrpSpPr/>
          <p:nvPr userDrawn="1"/>
        </p:nvGrpSpPr>
        <p:grpSpPr>
          <a:xfrm>
            <a:off x="-2261220" y="3657183"/>
            <a:ext cx="2148167" cy="3180414"/>
            <a:chOff x="-2261220" y="2628888"/>
            <a:chExt cx="2148167" cy="3180414"/>
          </a:xfrm>
        </p:grpSpPr>
        <p:pic>
          <p:nvPicPr>
            <p:cNvPr id="3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3"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34" name="Gruppe 33"/>
            <p:cNvGrpSpPr/>
            <p:nvPr userDrawn="1"/>
          </p:nvGrpSpPr>
          <p:grpSpPr>
            <a:xfrm>
              <a:off x="-1426464" y="4317211"/>
              <a:ext cx="1313411" cy="1492091"/>
              <a:chOff x="-1426464" y="4279878"/>
              <a:chExt cx="1313411" cy="1492091"/>
            </a:xfrm>
          </p:grpSpPr>
          <p:pic>
            <p:nvPicPr>
              <p:cNvPr id="35"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6" name="Lige forbindelse 35"/>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ge forbindelse 36"/>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ktangel 37"/>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39" name="Tekstboks 38"/>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sp>
        <p:nvSpPr>
          <p:cNvPr id="40" name="Rektangel 39"/>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1" name="Lige forbindelse 40"/>
          <p:cNvCxnSpPr>
            <a:endCxn id="40"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16"/>
          <p:cNvSpPr>
            <a:spLocks noGrp="1"/>
          </p:cNvSpPr>
          <p:nvPr>
            <p:ph type="body" sz="quarter" idx="17"/>
          </p:nvPr>
        </p:nvSpPr>
        <p:spPr>
          <a:xfrm>
            <a:off x="576000" y="5922000"/>
            <a:ext cx="1836000" cy="374400"/>
          </a:xfrm>
          <a:blipFill>
            <a:blip r:embed="rId8"/>
            <a:stretch>
              <a:fillRect/>
            </a:stretch>
          </a:blipFill>
        </p:spPr>
        <p:txBody>
          <a:bodyPr tIns="0">
            <a:normAutofit/>
          </a:bodyPr>
          <a:lstStyle>
            <a:lvl1pPr>
              <a:defRPr sz="100"/>
            </a:lvl1pPr>
          </a:lstStyle>
          <a:p>
            <a:pPr lvl="0"/>
            <a:r>
              <a:rPr lang="da-DK" noProof="1" smtClean="0"/>
              <a:t>Rediger typografien i masterens</a:t>
            </a:r>
          </a:p>
        </p:txBody>
      </p:sp>
      <p:sp>
        <p:nvSpPr>
          <p:cNvPr id="43" name="AutoShape 4"/>
          <p:cNvSpPr>
            <a:spLocks/>
          </p:cNvSpPr>
          <p:nvPr userDrawn="1"/>
        </p:nvSpPr>
        <p:spPr bwMode="gray">
          <a:xfrm>
            <a:off x="-2196752" y="584200"/>
            <a:ext cx="211737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  </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1" baseline="0" noProof="1" smtClean="0">
                <a:solidFill>
                  <a:schemeClr val="tx1"/>
                </a:solidFill>
                <a:latin typeface="+mn-lt"/>
                <a:cs typeface="Arial" charset="0"/>
              </a:rPr>
              <a:t>Typografier</a:t>
            </a:r>
          </a:p>
          <a:p>
            <a:pPr algn="r" eaLnBrk="1" hangingPunct="1">
              <a:spcBef>
                <a:spcPct val="0"/>
              </a:spcBef>
              <a:buFontTx/>
              <a:buNone/>
              <a:defRPr/>
            </a:pPr>
            <a:r>
              <a:rPr lang="da-DK" altLang="da-DK" sz="1000" b="0" baseline="0" noProof="1" smtClean="0">
                <a:solidFill>
                  <a:schemeClr val="tx1"/>
                </a:solidFill>
                <a:latin typeface="+mn-lt"/>
                <a:cs typeface="Arial" charset="0"/>
              </a:rPr>
              <a:t>1. Niveau = Regular 25 pkt</a:t>
            </a:r>
          </a:p>
          <a:p>
            <a:pPr algn="r" eaLnBrk="1" hangingPunct="1">
              <a:spcBef>
                <a:spcPct val="0"/>
              </a:spcBef>
              <a:buFontTx/>
              <a:buNone/>
              <a:defRPr/>
            </a:pPr>
            <a:r>
              <a:rPr lang="da-DK" altLang="da-DK" sz="1000" b="0" noProof="1" smtClean="0">
                <a:solidFill>
                  <a:schemeClr val="tx1"/>
                </a:solidFill>
                <a:latin typeface="+mn-lt"/>
                <a:cs typeface="Arial" charset="0"/>
              </a:rPr>
              <a:t>2. Niveau = Regular 14 pkt</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3. Niveau = </a:t>
            </a:r>
            <a:r>
              <a:rPr lang="da-DK" altLang="da-DK" sz="1000" b="0" baseline="0" noProof="1" smtClean="0">
                <a:solidFill>
                  <a:schemeClr val="tx1"/>
                </a:solidFill>
                <a:latin typeface="+mn-lt"/>
                <a:cs typeface="Arial" charset="0"/>
              </a:rPr>
              <a:t>Light 14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4. Niveau = Regular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5. Niveau = Light 10,5 pkt</a:t>
            </a:r>
            <a:endParaRPr lang="da-DK" altLang="da-DK" sz="1000" b="0" noProof="1" smtClean="0">
              <a:solidFill>
                <a:schemeClr val="tx1"/>
              </a:solidFill>
              <a:latin typeface="+mn-lt"/>
              <a:cs typeface="Arial" charset="0"/>
            </a:endParaRPr>
          </a:p>
        </p:txBody>
      </p:sp>
      <p:grpSp>
        <p:nvGrpSpPr>
          <p:cNvPr id="44" name="Gruppe 75"/>
          <p:cNvGrpSpPr>
            <a:grpSpLocks/>
          </p:cNvGrpSpPr>
          <p:nvPr userDrawn="1"/>
        </p:nvGrpSpPr>
        <p:grpSpPr bwMode="auto">
          <a:xfrm>
            <a:off x="9264650" y="1546869"/>
            <a:ext cx="2035175" cy="3053620"/>
            <a:chOff x="5186790" y="1517655"/>
            <a:chExt cx="2034660" cy="3052739"/>
          </a:xfrm>
        </p:grpSpPr>
        <p:sp>
          <p:nvSpPr>
            <p:cNvPr id="51"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smtClean="0">
                  <a:solidFill>
                    <a:schemeClr val="tx1"/>
                  </a:solidFill>
                  <a:latin typeface="+mn-lt"/>
                </a:rPr>
                <a:t>Indsæt billede</a:t>
              </a:r>
            </a:p>
            <a:p>
              <a:pPr eaLnBrk="1" hangingPunct="1">
                <a:spcBef>
                  <a:spcPts val="0"/>
                </a:spcBef>
                <a:spcAft>
                  <a:spcPts val="240"/>
                </a:spcAft>
                <a:buFontTx/>
                <a:buNone/>
                <a:defRPr/>
              </a:pPr>
              <a:r>
                <a:rPr lang="da-DK" sz="1000" b="1" noProof="1" smtClean="0">
                  <a:solidFill>
                    <a:schemeClr val="tx1"/>
                  </a:solidFill>
                  <a:latin typeface="+mn-lt"/>
                </a:rPr>
                <a:t>1.</a:t>
              </a:r>
              <a:r>
                <a:rPr lang="da-DK" sz="1000" noProof="1" smtClean="0">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smtClean="0">
                  <a:solidFill>
                    <a:schemeClr val="tx1"/>
                  </a:solidFill>
                  <a:latin typeface="+mn-lt"/>
                </a:rPr>
                <a:t>af pladsholderen</a:t>
              </a:r>
            </a:p>
            <a:p>
              <a:pPr eaLnBrk="1" hangingPunct="1">
                <a:spcBef>
                  <a:spcPts val="0"/>
                </a:spcBef>
                <a:spcAft>
                  <a:spcPts val="240"/>
                </a:spcAft>
                <a:buFontTx/>
                <a:buNone/>
                <a:defRPr/>
              </a:pPr>
              <a:r>
                <a:rPr lang="da-DK" sz="1000" b="1" noProof="1" smtClean="0">
                  <a:solidFill>
                    <a:schemeClr val="tx1"/>
                  </a:solidFill>
                  <a:latin typeface="+mn-lt"/>
                </a:rPr>
                <a:t>2. </a:t>
              </a:r>
              <a:r>
                <a:rPr lang="da-DK" sz="1000" noProof="1" smtClean="0">
                  <a:solidFill>
                    <a:schemeClr val="tx1"/>
                  </a:solidFill>
                  <a:latin typeface="+mn-lt"/>
                </a:rPr>
                <a:t>Indsæt det ønskede billede</a:t>
              </a:r>
            </a:p>
            <a:p>
              <a:pPr eaLnBrk="1" hangingPunct="1">
                <a:spcBef>
                  <a:spcPts val="0"/>
                </a:spcBef>
                <a:spcAft>
                  <a:spcPts val="240"/>
                </a:spcAft>
                <a:buFontTx/>
                <a:buNone/>
                <a:defRPr/>
              </a:pPr>
              <a:endParaRPr lang="da-DK" sz="1000" noProof="1" smtClean="0">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smtClean="0">
                  <a:latin typeface="+mn-lt"/>
                </a:rPr>
                <a:t>Ændre billedets størrelse/fokus</a:t>
              </a:r>
            </a:p>
            <a:p>
              <a:pPr eaLnBrk="1" hangingPunct="1">
                <a:spcBef>
                  <a:spcPts val="0"/>
                </a:spcBef>
                <a:spcAft>
                  <a:spcPts val="240"/>
                </a:spcAft>
                <a:buFontTx/>
                <a:buNone/>
                <a:defRPr/>
              </a:pPr>
              <a:r>
                <a:rPr lang="da-DK" sz="1000" b="1" noProof="1" smtClean="0">
                  <a:solidFill>
                    <a:schemeClr val="tx1"/>
                  </a:solidFill>
                  <a:latin typeface="+mn-lt"/>
                </a:rPr>
                <a:t>1. </a:t>
              </a:r>
              <a:r>
                <a:rPr lang="da-DK" sz="1000" dirty="0" smtClean="0">
                  <a:latin typeface="+mn-lt"/>
                </a:rPr>
                <a:t>Marker billedet og vælg funktionen </a:t>
              </a:r>
              <a:r>
                <a:rPr lang="da-DK" sz="1000" b="1" dirty="0" smtClean="0">
                  <a:latin typeface="+mn-lt"/>
                </a:rPr>
                <a:t>Beskær</a:t>
              </a:r>
              <a:r>
                <a:rPr lang="da-DK" sz="1000" dirty="0" smtClean="0">
                  <a:latin typeface="+mn-lt"/>
                </a:rPr>
                <a:t> og herefter </a:t>
              </a:r>
              <a:r>
                <a:rPr lang="da-DK" sz="1000" b="1" dirty="0" smtClean="0">
                  <a:latin typeface="+mn-lt"/>
                </a:rPr>
                <a:t>Fyld. </a:t>
              </a:r>
              <a:r>
                <a:rPr lang="da-DK" sz="1000" dirty="0" smtClean="0">
                  <a:latin typeface="+mn-lt"/>
                </a:rPr>
                <a:t>Træk i billedet, så du får det ønskede udsnit ind i billedrammen</a:t>
              </a: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smtClean="0">
                  <a:solidFill>
                    <a:schemeClr val="tx1"/>
                  </a:solidFill>
                  <a:latin typeface="+mn-lt"/>
                  <a:cs typeface="Arial" pitchFamily="34" charset="0"/>
                </a:rPr>
                <a:t>2. </a:t>
              </a:r>
              <a:r>
                <a:rPr lang="da-DK" altLang="da-DK" sz="1000" noProof="1" smtClean="0">
                  <a:solidFill>
                    <a:schemeClr val="tx1"/>
                  </a:solidFill>
                  <a:latin typeface="+mn-lt"/>
                  <a:cs typeface="Arial" pitchFamily="34" charset="0"/>
                </a:rPr>
                <a:t>Ønsker du at skalere billedet, så hold </a:t>
              </a:r>
              <a:r>
                <a:rPr lang="da-DK" altLang="da-DK" sz="1000" b="1" noProof="1" smtClean="0">
                  <a:solidFill>
                    <a:schemeClr val="tx1"/>
                  </a:solidFill>
                  <a:latin typeface="+mn-lt"/>
                  <a:cs typeface="Arial" pitchFamily="34" charset="0"/>
                </a:rPr>
                <a:t>SHIFT</a:t>
              </a:r>
              <a:r>
                <a:rPr lang="da-DK" altLang="da-DK" sz="1000" noProof="1" smtClean="0">
                  <a:solidFill>
                    <a:schemeClr val="tx1"/>
                  </a:solidFill>
                  <a:latin typeface="+mn-lt"/>
                  <a:cs typeface="Arial" pitchFamily="34" charset="0"/>
                </a:rPr>
                <a:t>-knappen nede, mens der trækkes i billedets hjørner</a:t>
              </a:r>
            </a:p>
          </p:txBody>
        </p:sp>
        <p:pic>
          <p:nvPicPr>
            <p:cNvPr id="52" name="Billede 7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 name="Gruppe 78"/>
            <p:cNvGrpSpPr>
              <a:grpSpLocks/>
            </p:cNvGrpSpPr>
            <p:nvPr/>
          </p:nvGrpSpPr>
          <p:grpSpPr bwMode="auto">
            <a:xfrm>
              <a:off x="5186790" y="4191100"/>
              <a:ext cx="330061" cy="379294"/>
              <a:chOff x="1018031" y="6329953"/>
              <a:chExt cx="373412" cy="429112"/>
            </a:xfrm>
          </p:grpSpPr>
          <p:pic>
            <p:nvPicPr>
              <p:cNvPr id="54" name="Billede 7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3641112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holdsside VI - tekst/cita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ECCE2FBC-C712-4BEB-9297-798EA1A0CAE6}" type="datetime2">
              <a:rPr lang="da-DK" smtClean="0"/>
              <a:t>28. november 2018</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endParaRPr lang="da-DK" dirty="0"/>
          </a:p>
        </p:txBody>
      </p:sp>
      <p:sp>
        <p:nvSpPr>
          <p:cNvPr id="44" name="Text Placeholder 2"/>
          <p:cNvSpPr>
            <a:spLocks noGrp="1"/>
          </p:cNvSpPr>
          <p:nvPr>
            <p:ph type="body" sz="quarter" idx="19" hasCustomPrompt="1"/>
          </p:nvPr>
        </p:nvSpPr>
        <p:spPr>
          <a:xfrm>
            <a:off x="577455" y="584199"/>
            <a:ext cx="3887786" cy="5259600"/>
          </a:xfrm>
        </p:spPr>
        <p:txBody>
          <a:bodyPr tIns="36000"/>
          <a:lstStyle>
            <a:lvl1pPr marL="0" indent="0">
              <a:lnSpc>
                <a:spcPct val="100000"/>
              </a:lnSpc>
              <a:spcBef>
                <a:spcPts val="600"/>
              </a:spcBef>
              <a:spcAft>
                <a:spcPts val="0"/>
              </a:spcAft>
              <a:buFont typeface="Arial" panose="020B0604020202020204" pitchFamily="34" charset="0"/>
              <a:buChar char="​"/>
              <a:defRPr lang="en-US" sz="1800" kern="1200" spc="-90" baseline="0" dirty="0" smtClean="0">
                <a:solidFill>
                  <a:schemeClr val="tx1"/>
                </a:solidFill>
                <a:latin typeface="+mn-lt"/>
                <a:ea typeface="+mn-ea"/>
                <a:cs typeface="+mn-cs"/>
              </a:defRPr>
            </a:lvl1pPr>
            <a:lvl2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mn-lt"/>
                <a:ea typeface="+mn-ea"/>
                <a:cs typeface="+mn-cs"/>
              </a:defRPr>
            </a:lvl2pPr>
            <a:lvl3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VIA Type Office Light" panose="02000503000000020004" pitchFamily="2" charset="0"/>
                <a:ea typeface="+mn-ea"/>
                <a:cs typeface="+mn-cs"/>
              </a:defRPr>
            </a:lvl3pPr>
            <a:lvl4pPr marL="0" indent="0">
              <a:lnSpc>
                <a:spcPct val="89000"/>
              </a:lnSpc>
              <a:spcBef>
                <a:spcPts val="0"/>
              </a:spcBef>
              <a:buFont typeface="Arial" panose="020B0604020202020204" pitchFamily="34" charset="0"/>
              <a:buChar char="​"/>
              <a:defRPr lang="en-US" sz="1050" kern="1200" dirty="0" smtClean="0">
                <a:solidFill>
                  <a:schemeClr val="tx1"/>
                </a:solidFill>
                <a:latin typeface="+mn-lt"/>
                <a:ea typeface="+mn-ea"/>
                <a:cs typeface="+mn-cs"/>
              </a:defRPr>
            </a:lvl4pPr>
            <a:lvl5pPr marL="0" indent="0">
              <a:lnSpc>
                <a:spcPct val="89000"/>
              </a:lnSpc>
              <a:spcBef>
                <a:spcPts val="0"/>
              </a:spcBef>
              <a:buFont typeface="Arial" panose="020B0604020202020204" pitchFamily="34" charset="0"/>
              <a:buChar char="​"/>
              <a:defRPr lang="da-DK" sz="1050" kern="1200" dirty="0">
                <a:solidFill>
                  <a:schemeClr val="tx1"/>
                </a:solidFill>
                <a:latin typeface="VIA Type Office Light" panose="02000503000000020004" pitchFamily="2" charset="0"/>
                <a:ea typeface="+mn-ea"/>
                <a:cs typeface="+mn-cs"/>
              </a:defRPr>
            </a:lvl5pPr>
          </a:lstStyle>
          <a:p>
            <a:pPr lvl="0"/>
            <a:r>
              <a:rPr lang="da-DK" dirty="0" smtClean="0"/>
              <a:t>Første niveau tekst </a:t>
            </a:r>
            <a:r>
              <a:rPr lang="da-DK" dirty="0" err="1" smtClean="0"/>
              <a:t>regular</a:t>
            </a:r>
            <a:r>
              <a:rPr lang="da-DK" dirty="0" smtClean="0"/>
              <a:t>, brug forøg/formindsk listeniveau for at hoppe mellem niveauerne</a:t>
            </a:r>
          </a:p>
          <a:p>
            <a:pPr lvl="1"/>
            <a:r>
              <a:rPr lang="en-US" dirty="0" smtClean="0"/>
              <a:t>H5 Regular</a:t>
            </a:r>
          </a:p>
          <a:p>
            <a:pPr lvl="2"/>
            <a:r>
              <a:rPr lang="en-US" dirty="0" smtClean="0"/>
              <a:t>H5 Light</a:t>
            </a:r>
          </a:p>
          <a:p>
            <a:pPr lvl="3"/>
            <a:r>
              <a:rPr lang="en-US" dirty="0" smtClean="0"/>
              <a:t>H6 Regular</a:t>
            </a:r>
          </a:p>
          <a:p>
            <a:pPr lvl="4"/>
            <a:r>
              <a:rPr lang="en-US" dirty="0" smtClean="0"/>
              <a:t>H6 Light</a:t>
            </a:r>
            <a:endParaRPr lang="da-DK" dirty="0"/>
          </a:p>
        </p:txBody>
      </p:sp>
      <p:sp>
        <p:nvSpPr>
          <p:cNvPr id="13" name="AutoShape 4"/>
          <p:cNvSpPr>
            <a:spLocks/>
          </p:cNvSpPr>
          <p:nvPr userDrawn="1"/>
        </p:nvSpPr>
        <p:spPr bwMode="gray">
          <a:xfrm>
            <a:off x="9252520"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linje(r)/ord i overskriften</a:t>
            </a:r>
            <a:r>
              <a:rPr lang="da-DK" altLang="da-DK" sz="1000" b="0" baseline="0" noProof="1" smtClean="0">
                <a:solidFill>
                  <a:schemeClr val="tx1"/>
                </a:solidFill>
                <a:latin typeface="+mn-lt"/>
                <a:cs typeface="Arial" charset="0"/>
              </a:rPr>
              <a:t> </a:t>
            </a:r>
            <a:r>
              <a:rPr lang="da-DK" altLang="da-DK" sz="1000" b="0" noProof="1" smtClean="0">
                <a:solidFill>
                  <a:schemeClr val="tx1"/>
                </a:solidFill>
                <a:latin typeface="+mn-lt"/>
                <a:cs typeface="Arial" charset="0"/>
              </a:rPr>
              <a:t>ved at markere teksten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0" baseline="0" noProof="1" smtClean="0">
                <a:solidFill>
                  <a:schemeClr val="tx1"/>
                </a:solidFill>
                <a:latin typeface="+mn-lt"/>
                <a:cs typeface="Arial" charset="0"/>
              </a:rPr>
              <a:t> </a:t>
            </a:r>
            <a:r>
              <a:rPr lang="da-DK" altLang="da-DK" sz="1000" b="1" baseline="0" noProof="1" smtClean="0">
                <a:solidFill>
                  <a:schemeClr val="tx1"/>
                </a:solidFill>
                <a:latin typeface="+mn-lt"/>
                <a:cs typeface="Arial" charset="0"/>
              </a:rPr>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p>
        </p:txBody>
      </p:sp>
      <p:grpSp>
        <p:nvGrpSpPr>
          <p:cNvPr id="7" name="Gruppe 6"/>
          <p:cNvGrpSpPr/>
          <p:nvPr userDrawn="1"/>
        </p:nvGrpSpPr>
        <p:grpSpPr>
          <a:xfrm>
            <a:off x="-552513" y="1507530"/>
            <a:ext cx="457200" cy="464820"/>
            <a:chOff x="-552513" y="3200301"/>
            <a:chExt cx="457200" cy="464820"/>
          </a:xfrm>
        </p:grpSpPr>
        <p:pic>
          <p:nvPicPr>
            <p:cNvPr id="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24"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6"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sp>
        <p:nvSpPr>
          <p:cNvPr id="28" name="Title 1"/>
          <p:cNvSpPr>
            <a:spLocks noGrp="1"/>
          </p:cNvSpPr>
          <p:nvPr>
            <p:ph type="title" hasCustomPrompt="1"/>
          </p:nvPr>
        </p:nvSpPr>
        <p:spPr>
          <a:xfrm>
            <a:off x="4631419" y="584198"/>
            <a:ext cx="3937026" cy="3672893"/>
          </a:xfrm>
        </p:spPr>
        <p:txBody>
          <a:bodyPr/>
          <a:lstStyle>
            <a:lvl1pPr>
              <a:defRPr baseline="0"/>
            </a:lvl1pPr>
          </a:lstStyle>
          <a:p>
            <a:r>
              <a:rPr lang="da-DK" dirty="0" smtClean="0"/>
              <a:t>Overskrift i flere linjer</a:t>
            </a:r>
            <a:endParaRPr lang="da-DK" dirty="0"/>
          </a:p>
        </p:txBody>
      </p:sp>
      <p:pic>
        <p:nvPicPr>
          <p:cNvPr id="29"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87042"/>
          <a:stretch/>
        </p:blipFill>
        <p:spPr bwMode="auto">
          <a:xfrm>
            <a:off x="9252520" y="1232756"/>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AutoShape 4"/>
          <p:cNvSpPr>
            <a:spLocks/>
          </p:cNvSpPr>
          <p:nvPr userDrawn="1"/>
        </p:nvSpPr>
        <p:spPr bwMode="gray">
          <a:xfrm>
            <a:off x="-2196752" y="584200"/>
            <a:ext cx="21173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baseline="0" noProof="1" smtClean="0">
                <a:solidFill>
                  <a:schemeClr val="tx1"/>
                </a:solidFill>
                <a:latin typeface="+mn-lt"/>
                <a:cs typeface="Arial" charset="0"/>
              </a:rPr>
              <a:t>Typografier</a:t>
            </a:r>
          </a:p>
          <a:p>
            <a:pPr algn="r" eaLnBrk="1" hangingPunct="1">
              <a:spcBef>
                <a:spcPct val="0"/>
              </a:spcBef>
              <a:buFontTx/>
              <a:buNone/>
              <a:defRPr/>
            </a:pPr>
            <a:r>
              <a:rPr lang="da-DK" altLang="da-DK" sz="1000" b="0" baseline="0" noProof="1" smtClean="0">
                <a:solidFill>
                  <a:schemeClr val="tx1"/>
                </a:solidFill>
                <a:latin typeface="+mn-lt"/>
                <a:cs typeface="Arial" charset="0"/>
              </a:rPr>
              <a:t>1. Niveau = Regular 18 pkt</a:t>
            </a:r>
          </a:p>
          <a:p>
            <a:pPr algn="r" eaLnBrk="1" hangingPunct="1">
              <a:spcBef>
                <a:spcPct val="0"/>
              </a:spcBef>
              <a:buFontTx/>
              <a:buNone/>
              <a:defRPr/>
            </a:pPr>
            <a:r>
              <a:rPr lang="da-DK" altLang="da-DK" sz="1000" b="0" noProof="1" smtClean="0">
                <a:solidFill>
                  <a:schemeClr val="tx1"/>
                </a:solidFill>
                <a:latin typeface="+mn-lt"/>
                <a:cs typeface="Arial" charset="0"/>
              </a:rPr>
              <a:t>2. Niveau = Regular 14 pkt</a:t>
            </a:r>
            <a:br>
              <a:rPr lang="da-DK" altLang="da-DK" sz="1000" b="0" noProof="1" smtClean="0">
                <a:solidFill>
                  <a:schemeClr val="tx1"/>
                </a:solidFill>
                <a:latin typeface="+mn-lt"/>
                <a:cs typeface="Arial" charset="0"/>
              </a:rPr>
            </a:b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Brug </a:t>
            </a:r>
            <a:r>
              <a:rPr lang="da-DK" altLang="da-DK" sz="1000" b="1" baseline="0" noProof="1" smtClean="0">
                <a:solidFill>
                  <a:schemeClr val="tx1"/>
                </a:solidFill>
                <a:latin typeface="+mn-lt"/>
                <a:cs typeface="Arial" charset="0"/>
              </a:rPr>
              <a:t>‘Forøg/Formindsk listeniveau’ </a:t>
            </a:r>
            <a:r>
              <a:rPr lang="da-DK" altLang="da-DK" sz="1000" b="0" baseline="0" noProof="1" smtClean="0">
                <a:solidFill>
                  <a:schemeClr val="tx1"/>
                </a:solidFill>
                <a:latin typeface="+mn-lt"/>
                <a:cs typeface="Arial" charset="0"/>
              </a:rPr>
              <a:t>for at hoppe mellem niveauer </a:t>
            </a:r>
            <a:endParaRPr lang="da-DK" altLang="da-DK" sz="1000" b="0" noProof="1" smtClean="0">
              <a:solidFill>
                <a:schemeClr val="tx1"/>
              </a:solidFill>
              <a:latin typeface="+mn-lt"/>
              <a:cs typeface="Arial" charset="0"/>
            </a:endParaRPr>
          </a:p>
        </p:txBody>
      </p:sp>
      <p:grpSp>
        <p:nvGrpSpPr>
          <p:cNvPr id="31" name="Gruppe 30"/>
          <p:cNvGrpSpPr/>
          <p:nvPr userDrawn="1"/>
        </p:nvGrpSpPr>
        <p:grpSpPr>
          <a:xfrm>
            <a:off x="-2261220" y="3657183"/>
            <a:ext cx="2148167" cy="3180414"/>
            <a:chOff x="-2261220" y="2628888"/>
            <a:chExt cx="2148167" cy="3180414"/>
          </a:xfrm>
        </p:grpSpPr>
        <p:pic>
          <p:nvPicPr>
            <p:cNvPr id="32"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3"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34" name="Gruppe 33"/>
            <p:cNvGrpSpPr/>
            <p:nvPr userDrawn="1"/>
          </p:nvGrpSpPr>
          <p:grpSpPr>
            <a:xfrm>
              <a:off x="-1426464" y="4317211"/>
              <a:ext cx="1313411" cy="1492091"/>
              <a:chOff x="-1426464" y="4279878"/>
              <a:chExt cx="1313411" cy="1492091"/>
            </a:xfrm>
          </p:grpSpPr>
          <p:pic>
            <p:nvPicPr>
              <p:cNvPr id="35"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6" name="Lige forbindelse 35"/>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ge forbindelse 36"/>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ktangel 37"/>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39" name="Tekstboks 38"/>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sp>
        <p:nvSpPr>
          <p:cNvPr id="40" name="Rektangel 39"/>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1" name="Lige forbindelse 40"/>
          <p:cNvCxnSpPr>
            <a:endCxn id="40"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3"/>
          <p:cNvSpPr txBox="1"/>
          <p:nvPr userDrawn="1"/>
        </p:nvSpPr>
        <p:spPr>
          <a:xfrm>
            <a:off x="-2330450" y="2528888"/>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43" name="Text Placeholder 16"/>
          <p:cNvSpPr>
            <a:spLocks noGrp="1"/>
          </p:cNvSpPr>
          <p:nvPr>
            <p:ph type="body" sz="quarter" idx="14"/>
          </p:nvPr>
        </p:nvSpPr>
        <p:spPr>
          <a:xfrm>
            <a:off x="576000" y="5922000"/>
            <a:ext cx="1836000" cy="374400"/>
          </a:xfrm>
          <a:blipFill>
            <a:blip r:embed="rId7"/>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1009181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8F499-3B6C-43EB-B6FA-4CA79B2F4AEB}" type="datetime2">
              <a:rPr lang="da-DK" smtClean="0"/>
              <a:t>28. november 2018</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5BA07366-CB75-4AA8-9E5B-928B849F427C}" type="slidenum">
              <a:rPr lang="da-DK" smtClean="0"/>
              <a:t>‹nr.›</a:t>
            </a:fld>
            <a:endParaRPr lang="da-DK" dirty="0"/>
          </a:p>
        </p:txBody>
      </p:sp>
      <p:grpSp>
        <p:nvGrpSpPr>
          <p:cNvPr id="6" name="Gruppe 5"/>
          <p:cNvGrpSpPr/>
          <p:nvPr userDrawn="1"/>
        </p:nvGrpSpPr>
        <p:grpSpPr>
          <a:xfrm>
            <a:off x="-2261220" y="3657183"/>
            <a:ext cx="2148167" cy="3180414"/>
            <a:chOff x="-2261220" y="2628888"/>
            <a:chExt cx="2148167" cy="3180414"/>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8"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9" name="Gruppe 8"/>
            <p:cNvGrpSpPr/>
            <p:nvPr userDrawn="1"/>
          </p:nvGrpSpPr>
          <p:grpSpPr>
            <a:xfrm>
              <a:off x="-1426464" y="4317211"/>
              <a:ext cx="1313411" cy="1492091"/>
              <a:chOff x="-1426464" y="4279878"/>
              <a:chExt cx="1313411" cy="1492091"/>
            </a:xfrm>
          </p:grpSpPr>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11" name="Lige forbindelse 10"/>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Lige forbindelse 11"/>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ktangel 12"/>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14" name="Tekstboks 13"/>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sp>
        <p:nvSpPr>
          <p:cNvPr id="15" name="Rektangel 14"/>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16" name="Lige forbindelse 15"/>
          <p:cNvCxnSpPr>
            <a:endCxn id="15"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3"/>
          <p:cNvSpPr txBox="1"/>
          <p:nvPr userDrawn="1"/>
        </p:nvSpPr>
        <p:spPr>
          <a:xfrm>
            <a:off x="-2330450" y="6631"/>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8" name="Text Placeholder 16"/>
          <p:cNvSpPr>
            <a:spLocks noGrp="1"/>
          </p:cNvSpPr>
          <p:nvPr>
            <p:ph type="body" sz="quarter" idx="14"/>
          </p:nvPr>
        </p:nvSpPr>
        <p:spPr>
          <a:xfrm>
            <a:off x="576000" y="5922000"/>
            <a:ext cx="1836000" cy="374400"/>
          </a:xfrm>
          <a:blipFill>
            <a:blip r:embed="rId4"/>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306991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II - stor overskrif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4791" y="584200"/>
            <a:ext cx="6001897" cy="3863864"/>
          </a:xfrm>
        </p:spPr>
        <p:txBody>
          <a:bodyPr tIns="90000" anchor="t" anchorCtr="0"/>
          <a:lstStyle>
            <a:lvl1pPr>
              <a:defRPr sz="7200">
                <a:latin typeface="VIA Type Office Light" panose="02000503000000020004" pitchFamily="2" charset="0"/>
              </a:defRPr>
            </a:lvl1pPr>
          </a:lstStyle>
          <a:p>
            <a:r>
              <a:rPr lang="da-DK" dirty="0" smtClean="0"/>
              <a:t>Overskrift</a:t>
            </a:r>
            <a:endParaRPr lang="da-DK" dirty="0"/>
          </a:p>
        </p:txBody>
      </p:sp>
      <p:sp>
        <p:nvSpPr>
          <p:cNvPr id="4" name="Date Placeholder 3"/>
          <p:cNvSpPr>
            <a:spLocks noGrp="1"/>
          </p:cNvSpPr>
          <p:nvPr>
            <p:ph type="dt" sz="half" idx="10"/>
          </p:nvPr>
        </p:nvSpPr>
        <p:spPr/>
        <p:txBody>
          <a:bodyPr/>
          <a:lstStyle/>
          <a:p>
            <a:fld id="{64EA2202-D8AD-407D-B481-725AC5616E32}" type="datetime2">
              <a:rPr lang="da-DK" smtClean="0"/>
              <a:t>28. november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2" name="AutoShape 4"/>
          <p:cNvSpPr>
            <a:spLocks/>
          </p:cNvSpPr>
          <p:nvPr userDrawn="1"/>
        </p:nvSpPr>
        <p:spPr bwMode="gray">
          <a:xfrm>
            <a:off x="-1951038" y="584200"/>
            <a:ext cx="18716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ord i overskrift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0" baseline="0" noProof="1" smtClean="0">
                <a:solidFill>
                  <a:schemeClr val="tx1"/>
                </a:solidFill>
                <a:latin typeface="+mn-lt"/>
                <a:cs typeface="Arial" charset="0"/>
              </a:rPr>
              <a:t> </a:t>
            </a:r>
            <a:r>
              <a:rPr lang="da-DK" altLang="da-DK" sz="1000" b="1" baseline="0" noProof="1" smtClean="0">
                <a:solidFill>
                  <a:schemeClr val="tx1"/>
                </a:solidFill>
                <a:latin typeface="+mn-lt"/>
                <a:cs typeface="Arial" charset="0"/>
              </a:rPr>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3"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grpSp>
        <p:nvGrpSpPr>
          <p:cNvPr id="14" name="Gruppe 37"/>
          <p:cNvGrpSpPr/>
          <p:nvPr userDrawn="1"/>
        </p:nvGrpSpPr>
        <p:grpSpPr>
          <a:xfrm>
            <a:off x="-2261220" y="3657183"/>
            <a:ext cx="2148167" cy="3180414"/>
            <a:chOff x="-2261220" y="2628888"/>
            <a:chExt cx="2148167" cy="3180414"/>
          </a:xfrm>
        </p:grpSpPr>
        <p:pic>
          <p:nvPicPr>
            <p:cNvPr id="1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6"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17" name="Gruppe 40"/>
            <p:cNvGrpSpPr/>
            <p:nvPr userDrawn="1"/>
          </p:nvGrpSpPr>
          <p:grpSpPr>
            <a:xfrm>
              <a:off x="-1426464" y="4317211"/>
              <a:ext cx="1313411" cy="1492091"/>
              <a:chOff x="-1426464" y="4279878"/>
              <a:chExt cx="1313411" cy="1492091"/>
            </a:xfrm>
          </p:grpSpPr>
          <p:pic>
            <p:nvPicPr>
              <p:cNvPr id="1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19"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22"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23" name="Lige forbindelse 47"/>
          <p:cNvCxnSpPr>
            <a:endCxn id="22" idx="0"/>
          </p:cNvCxnSpPr>
          <p:nvPr userDrawn="1"/>
        </p:nvCxnSpPr>
        <p:spPr>
          <a:xfrm>
            <a:off x="-720588" y="4448064"/>
            <a:ext cx="145890" cy="1329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cxnSp>
        <p:nvCxnSpPr>
          <p:cNvPr id="7" name="Straight Connector 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46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III - medium overskrif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AB3B6284-B883-4732-988E-6BBDC9D81A53}" type="datetime2">
              <a:rPr lang="da-DK" smtClean="0"/>
              <a:t>28. november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5"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grpSp>
        <p:nvGrpSpPr>
          <p:cNvPr id="8" name="Group 7"/>
          <p:cNvGrpSpPr/>
          <p:nvPr userDrawn="1"/>
        </p:nvGrpSpPr>
        <p:grpSpPr>
          <a:xfrm>
            <a:off x="-2389014" y="3657183"/>
            <a:ext cx="2275961" cy="3180414"/>
            <a:chOff x="-2389014" y="3657183"/>
            <a:chExt cx="2275961" cy="3180414"/>
          </a:xfrm>
        </p:grpSpPr>
        <p:grpSp>
          <p:nvGrpSpPr>
            <p:cNvPr id="16" name="Gruppe 37"/>
            <p:cNvGrpSpPr/>
            <p:nvPr userDrawn="1"/>
          </p:nvGrpSpPr>
          <p:grpSpPr>
            <a:xfrm>
              <a:off x="-2261220" y="3657183"/>
              <a:ext cx="2148167" cy="3180414"/>
              <a:chOff x="-2261220" y="2628888"/>
              <a:chExt cx="2148167" cy="3180414"/>
            </a:xfrm>
          </p:grpSpPr>
          <p:pic>
            <p:nvPicPr>
              <p:cNvPr id="1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8"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19" name="Gruppe 40"/>
              <p:cNvGrpSpPr/>
              <p:nvPr userDrawn="1"/>
            </p:nvGrpSpPr>
            <p:grpSpPr>
              <a:xfrm>
                <a:off x="-1426464" y="4317211"/>
                <a:ext cx="1313411" cy="1492091"/>
                <a:chOff x="-1426464" y="4279878"/>
                <a:chExt cx="1313411" cy="1492091"/>
              </a:xfrm>
            </p:grpSpPr>
            <p:pic>
              <p:nvPicPr>
                <p:cNvPr id="20"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21"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24"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25" name="Lige forbindelse 47"/>
            <p:cNvCxnSpPr>
              <a:endCxn id="24"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cxnSp>
          <p:nvCxnSpPr>
            <p:cNvPr id="27"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432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III lys foto baggrund">
    <p:spTree>
      <p:nvGrpSpPr>
        <p:cNvPr id="1" name=""/>
        <p:cNvGrpSpPr/>
        <p:nvPr/>
      </p:nvGrpSpPr>
      <p:grpSpPr>
        <a:xfrm>
          <a:off x="0" y="0"/>
          <a:ext cx="0" cy="0"/>
          <a:chOff x="0" y="0"/>
          <a:chExt cx="0" cy="0"/>
        </a:xfrm>
      </p:grpSpPr>
      <p:sp>
        <p:nvSpPr>
          <p:cNvPr id="15" name="Rectangle 24"/>
          <p:cNvSpPr/>
          <p:nvPr userDrawn="1"/>
        </p:nvSpPr>
        <p:spPr>
          <a:xfrm>
            <a:off x="0" y="0"/>
            <a:ext cx="9144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Pladsholder til billede 7"/>
          <p:cNvSpPr>
            <a:spLocks noGrp="1"/>
          </p:cNvSpPr>
          <p:nvPr>
            <p:ph type="pic" sz="quarter" idx="15"/>
          </p:nvPr>
        </p:nvSpPr>
        <p:spPr>
          <a:xfrm>
            <a:off x="0" y="0"/>
            <a:ext cx="9144000" cy="6858000"/>
          </a:xfrm>
        </p:spPr>
        <p:txBody>
          <a:bodyPr tIns="864000" anchor="ctr" anchorCtr="0">
            <a:normAutofit/>
          </a:bodyPr>
          <a:lstStyle>
            <a:lvl1pPr marL="0" indent="0" algn="ctr">
              <a:buNone/>
              <a:defRPr sz="1800" spc="0" baseline="0">
                <a:solidFill>
                  <a:schemeClr val="tx1"/>
                </a:solidFill>
                <a:latin typeface="VIA Type Office Light" panose="02000503000000020004" pitchFamily="2" charset="0"/>
              </a:defRPr>
            </a:lvl1pPr>
          </a:lstStyle>
          <a:p>
            <a:r>
              <a:rPr lang="da-DK" smtClean="0"/>
              <a:t>Klik på ikonet for at tilføje et billede</a:t>
            </a:r>
            <a:endParaRPr lang="en-GB"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1C447D8E-64EA-48AB-93C7-842146CBD0C6}" type="datetime2">
              <a:rPr lang="da-DK" smtClean="0"/>
              <a:t>28. november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8"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4"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grpSp>
        <p:nvGrpSpPr>
          <p:cNvPr id="24" name="Gruppe 75"/>
          <p:cNvGrpSpPr>
            <a:grpSpLocks/>
          </p:cNvGrpSpPr>
          <p:nvPr userDrawn="1"/>
        </p:nvGrpSpPr>
        <p:grpSpPr bwMode="auto">
          <a:xfrm>
            <a:off x="9264650" y="1546869"/>
            <a:ext cx="2035175" cy="3053620"/>
            <a:chOff x="5186790" y="1517655"/>
            <a:chExt cx="2034660" cy="3052739"/>
          </a:xfrm>
        </p:grpSpPr>
        <p:sp>
          <p:nvSpPr>
            <p:cNvPr id="25"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smtClean="0">
                  <a:solidFill>
                    <a:schemeClr val="tx1"/>
                  </a:solidFill>
                  <a:latin typeface="+mn-lt"/>
                </a:rPr>
                <a:t>Indsæt billede</a:t>
              </a:r>
            </a:p>
            <a:p>
              <a:pPr eaLnBrk="1" hangingPunct="1">
                <a:spcBef>
                  <a:spcPts val="0"/>
                </a:spcBef>
                <a:spcAft>
                  <a:spcPts val="240"/>
                </a:spcAft>
                <a:buFontTx/>
                <a:buNone/>
                <a:defRPr/>
              </a:pPr>
              <a:r>
                <a:rPr lang="da-DK" sz="1000" b="1" noProof="1" smtClean="0">
                  <a:solidFill>
                    <a:schemeClr val="tx1"/>
                  </a:solidFill>
                  <a:latin typeface="+mn-lt"/>
                </a:rPr>
                <a:t>1.</a:t>
              </a:r>
              <a:r>
                <a:rPr lang="da-DK" sz="1000" noProof="1" smtClean="0">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smtClean="0">
                  <a:solidFill>
                    <a:schemeClr val="tx1"/>
                  </a:solidFill>
                  <a:latin typeface="+mn-lt"/>
                </a:rPr>
                <a:t>af pladsholderen</a:t>
              </a:r>
            </a:p>
            <a:p>
              <a:pPr eaLnBrk="1" hangingPunct="1">
                <a:spcBef>
                  <a:spcPts val="0"/>
                </a:spcBef>
                <a:spcAft>
                  <a:spcPts val="240"/>
                </a:spcAft>
                <a:buFontTx/>
                <a:buNone/>
                <a:defRPr/>
              </a:pPr>
              <a:r>
                <a:rPr lang="da-DK" sz="1000" b="1" noProof="1" smtClean="0">
                  <a:solidFill>
                    <a:schemeClr val="tx1"/>
                  </a:solidFill>
                  <a:latin typeface="+mn-lt"/>
                </a:rPr>
                <a:t>2. </a:t>
              </a:r>
              <a:r>
                <a:rPr lang="da-DK" sz="1000" noProof="1" smtClean="0">
                  <a:solidFill>
                    <a:schemeClr val="tx1"/>
                  </a:solidFill>
                  <a:latin typeface="+mn-lt"/>
                </a:rPr>
                <a:t>Indsæt det ønskede billede</a:t>
              </a:r>
            </a:p>
            <a:p>
              <a:pPr eaLnBrk="1" hangingPunct="1">
                <a:spcBef>
                  <a:spcPts val="0"/>
                </a:spcBef>
                <a:spcAft>
                  <a:spcPts val="240"/>
                </a:spcAft>
                <a:buFontTx/>
                <a:buNone/>
                <a:defRPr/>
              </a:pPr>
              <a:endParaRPr lang="da-DK" sz="1000" noProof="1" smtClean="0">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smtClean="0">
                  <a:latin typeface="+mn-lt"/>
                </a:rPr>
                <a:t>Ændre billedets størrelse/fokus</a:t>
              </a:r>
            </a:p>
            <a:p>
              <a:pPr eaLnBrk="1" hangingPunct="1">
                <a:spcBef>
                  <a:spcPts val="0"/>
                </a:spcBef>
                <a:spcAft>
                  <a:spcPts val="240"/>
                </a:spcAft>
                <a:buFontTx/>
                <a:buNone/>
                <a:defRPr/>
              </a:pPr>
              <a:r>
                <a:rPr lang="da-DK" sz="1000" b="1" noProof="1" smtClean="0">
                  <a:solidFill>
                    <a:schemeClr val="tx1"/>
                  </a:solidFill>
                  <a:latin typeface="+mn-lt"/>
                </a:rPr>
                <a:t>1. </a:t>
              </a:r>
              <a:r>
                <a:rPr lang="da-DK" sz="1000" dirty="0" smtClean="0">
                  <a:latin typeface="+mn-lt"/>
                </a:rPr>
                <a:t>Marker billedet og vælg funktionen </a:t>
              </a:r>
              <a:r>
                <a:rPr lang="da-DK" sz="1000" b="1" dirty="0" smtClean="0">
                  <a:latin typeface="+mn-lt"/>
                </a:rPr>
                <a:t>Beskær</a:t>
              </a:r>
              <a:r>
                <a:rPr lang="da-DK" sz="1000" dirty="0" smtClean="0">
                  <a:latin typeface="+mn-lt"/>
                </a:rPr>
                <a:t> og herefter </a:t>
              </a:r>
              <a:r>
                <a:rPr lang="da-DK" sz="1000" b="1" dirty="0" smtClean="0">
                  <a:latin typeface="+mn-lt"/>
                </a:rPr>
                <a:t>Fyld. </a:t>
              </a:r>
              <a:r>
                <a:rPr lang="da-DK" sz="1000" dirty="0" smtClean="0">
                  <a:latin typeface="+mn-lt"/>
                </a:rPr>
                <a:t>Træk i billedet, så du får det ønskede udsnit ind i billedrammen</a:t>
              </a: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smtClean="0">
                  <a:solidFill>
                    <a:schemeClr val="tx1"/>
                  </a:solidFill>
                  <a:latin typeface="+mn-lt"/>
                  <a:cs typeface="Arial" pitchFamily="34" charset="0"/>
                </a:rPr>
                <a:t>2. </a:t>
              </a:r>
              <a:r>
                <a:rPr lang="da-DK" altLang="da-DK" sz="1000" noProof="1" smtClean="0">
                  <a:solidFill>
                    <a:schemeClr val="tx1"/>
                  </a:solidFill>
                  <a:latin typeface="+mn-lt"/>
                  <a:cs typeface="Arial" pitchFamily="34" charset="0"/>
                </a:rPr>
                <a:t>Ønsker du at skalere billedet, så hold </a:t>
              </a:r>
              <a:r>
                <a:rPr lang="da-DK" altLang="da-DK" sz="1000" b="1" noProof="1" smtClean="0">
                  <a:solidFill>
                    <a:schemeClr val="tx1"/>
                  </a:solidFill>
                  <a:latin typeface="+mn-lt"/>
                  <a:cs typeface="Arial" pitchFamily="34" charset="0"/>
                </a:rPr>
                <a:t>SHIFT</a:t>
              </a:r>
              <a:r>
                <a:rPr lang="da-DK" altLang="da-DK" sz="1000" noProof="1" smtClean="0">
                  <a:solidFill>
                    <a:schemeClr val="tx1"/>
                  </a:solidFill>
                  <a:latin typeface="+mn-lt"/>
                  <a:cs typeface="Arial" pitchFamily="34" charset="0"/>
                </a:rPr>
                <a:t>-knappen nede, mens der trækkes i billedets hjørner</a:t>
              </a:r>
            </a:p>
          </p:txBody>
        </p:sp>
        <p:pic>
          <p:nvPicPr>
            <p:cNvPr id="26" name="Billed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pe 78"/>
            <p:cNvGrpSpPr>
              <a:grpSpLocks/>
            </p:cNvGrpSpPr>
            <p:nvPr/>
          </p:nvGrpSpPr>
          <p:grpSpPr bwMode="auto">
            <a:xfrm>
              <a:off x="5186790" y="4191100"/>
              <a:ext cx="330061" cy="379294"/>
              <a:chOff x="1018031" y="6329953"/>
              <a:chExt cx="373412" cy="429112"/>
            </a:xfrm>
          </p:grpSpPr>
          <p:pic>
            <p:nvPicPr>
              <p:cNvPr id="28" name="Billede 7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319728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ul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6E2D96CF-58C6-4F11-A5E8-377B0405FF8E}" type="datetime2">
              <a:rPr lang="da-DK" smtClean="0"/>
              <a:t>28. november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135702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ange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8"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8C2A5631-07F1-49F1-B252-7EDB2D9B1E22}" type="datetime2">
              <a:rPr lang="da-DK" smtClean="0"/>
              <a:t>28. november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5"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328512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ød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1478870D-E157-4758-95DF-63F10FDC5C3B}" type="datetime2">
              <a:rPr lang="da-DK" smtClean="0"/>
              <a:t>28. november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258026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lla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FB01F6A2-F57A-4858-B62F-991DBAFCF4C4}" type="datetime2">
              <a:rPr lang="da-DK" smtClean="0"/>
              <a:t>28. november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258026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732240" y="5920436"/>
            <a:ext cx="1836204" cy="374400"/>
          </a:xfrm>
          <a:prstGeom prst="rect">
            <a:avLst/>
          </a:prstGeom>
          <a:blipFill>
            <a:blip r:embed="rId26"/>
            <a:stretch>
              <a:fillRect/>
            </a:stretch>
          </a:blipFill>
        </p:spPr>
        <p:txBody>
          <a:bodyPr vert="horz" lIns="0" tIns="90000" rIns="0" bIns="0" rtlCol="0" anchor="t" anchorCtr="0"/>
          <a:lstStyle>
            <a:lvl1pPr algn="l">
              <a:lnSpc>
                <a:spcPct val="125000"/>
              </a:lnSpc>
              <a:defRPr sz="800">
                <a:solidFill>
                  <a:schemeClr val="tx1"/>
                </a:solidFill>
                <a:latin typeface="VIA Type Office Light" panose="02000503000000020004" pitchFamily="2" charset="0"/>
              </a:defRPr>
            </a:lvl1pPr>
          </a:lstStyle>
          <a:p>
            <a:fld id="{BDF55A47-4FDA-4D17-998B-07C925D7B6F7}" type="datetime2">
              <a:rPr lang="da-DK" smtClean="0"/>
              <a:t>28. november 2018</a:t>
            </a:fld>
            <a:endParaRPr lang="da-DK" dirty="0"/>
          </a:p>
        </p:txBody>
      </p:sp>
      <p:sp>
        <p:nvSpPr>
          <p:cNvPr id="6" name="Slide Number Placeholder 5"/>
          <p:cNvSpPr>
            <a:spLocks noGrp="1"/>
          </p:cNvSpPr>
          <p:nvPr>
            <p:ph type="sldNum" sz="quarter" idx="4"/>
          </p:nvPr>
        </p:nvSpPr>
        <p:spPr>
          <a:xfrm>
            <a:off x="6732241" y="5925421"/>
            <a:ext cx="1836204" cy="374400"/>
          </a:xfrm>
          <a:prstGeom prst="rect">
            <a:avLst/>
          </a:prstGeom>
        </p:spPr>
        <p:txBody>
          <a:bodyPr vert="horz" lIns="0" tIns="0" rIns="0" bIns="0" rtlCol="0" anchor="b" anchorCtr="0"/>
          <a:lstStyle>
            <a:lvl1pPr algn="l">
              <a:defRPr sz="800">
                <a:solidFill>
                  <a:schemeClr val="tx1"/>
                </a:solidFill>
                <a:latin typeface="VIA Type Office Light" panose="02000503000000020004" pitchFamily="2" charset="0"/>
              </a:defRPr>
            </a:lvl1pPr>
          </a:lstStyle>
          <a:p>
            <a:fld id="{5BA07366-CB75-4AA8-9E5B-928B849F427C}" type="slidenum">
              <a:rPr lang="da-DK" smtClean="0"/>
              <a:pPr/>
              <a:t>‹nr.›</a:t>
            </a:fld>
            <a:endParaRPr lang="da-DK" dirty="0"/>
          </a:p>
        </p:txBody>
      </p:sp>
      <p:sp>
        <p:nvSpPr>
          <p:cNvPr id="2" name="Title Placeholder 1"/>
          <p:cNvSpPr>
            <a:spLocks noGrp="1"/>
          </p:cNvSpPr>
          <p:nvPr>
            <p:ph type="title"/>
          </p:nvPr>
        </p:nvSpPr>
        <p:spPr>
          <a:xfrm>
            <a:off x="523006" y="584199"/>
            <a:ext cx="8044732" cy="1194905"/>
          </a:xfrm>
          <a:prstGeom prst="rect">
            <a:avLst/>
          </a:prstGeom>
        </p:spPr>
        <p:txBody>
          <a:bodyPr vert="horz" lIns="0" tIns="108000" rIns="0" bIns="0" rtlCol="0" anchor="t" anchorCtr="0">
            <a:noAutofit/>
          </a:bodyPr>
          <a:lstStyle/>
          <a:p>
            <a:r>
              <a:rPr lang="da-DK" smtClean="0"/>
              <a:t>Klik for at redigere i master</a:t>
            </a:r>
            <a:endParaRPr lang="da-DK" dirty="0"/>
          </a:p>
        </p:txBody>
      </p:sp>
      <p:sp>
        <p:nvSpPr>
          <p:cNvPr id="3" name="Text Placeholder 2"/>
          <p:cNvSpPr>
            <a:spLocks noGrp="1"/>
          </p:cNvSpPr>
          <p:nvPr>
            <p:ph type="body" idx="1"/>
          </p:nvPr>
        </p:nvSpPr>
        <p:spPr>
          <a:xfrm>
            <a:off x="575556" y="1914396"/>
            <a:ext cx="7992888" cy="3924437"/>
          </a:xfrm>
          <a:prstGeom prst="rect">
            <a:avLst/>
          </a:prstGeom>
        </p:spPr>
        <p:txBody>
          <a:bodyPr vert="horz" lIns="0" tIns="0" rIns="0" bIns="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Footer Placeholder 4"/>
          <p:cNvSpPr>
            <a:spLocks noGrp="1"/>
          </p:cNvSpPr>
          <p:nvPr>
            <p:ph type="ftr" sz="quarter" idx="3"/>
          </p:nvPr>
        </p:nvSpPr>
        <p:spPr>
          <a:xfrm>
            <a:off x="2627313" y="5920436"/>
            <a:ext cx="1836737" cy="374001"/>
          </a:xfrm>
          <a:prstGeom prst="rect">
            <a:avLst/>
          </a:prstGeom>
          <a:blipFill>
            <a:blip r:embed="rId26"/>
            <a:stretch>
              <a:fillRect/>
            </a:stretch>
          </a:blipFill>
        </p:spPr>
        <p:txBody>
          <a:bodyPr vert="horz" lIns="0" tIns="90000" rIns="0" bIns="0" rtlCol="0" anchor="t" anchorCtr="0"/>
          <a:lstStyle>
            <a:lvl1pPr algn="l">
              <a:lnSpc>
                <a:spcPct val="125000"/>
              </a:lnSpc>
              <a:defRPr sz="800">
                <a:solidFill>
                  <a:schemeClr val="tx1"/>
                </a:solidFill>
                <a:latin typeface="VIA Type Office Light" panose="02000503000000020004" pitchFamily="2" charset="0"/>
              </a:defRPr>
            </a:lvl1pPr>
          </a:lstStyle>
          <a:p>
            <a:endParaRPr lang="da-DK" dirty="0"/>
          </a:p>
        </p:txBody>
      </p:sp>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62" r:id="rId3"/>
    <p:sldLayoutId id="2147483661" r:id="rId4"/>
    <p:sldLayoutId id="2147483665" r:id="rId5"/>
    <p:sldLayoutId id="2147483667" r:id="rId6"/>
    <p:sldLayoutId id="2147483668" r:id="rId7"/>
    <p:sldLayoutId id="2147483669" r:id="rId8"/>
    <p:sldLayoutId id="2147483670" r:id="rId9"/>
    <p:sldLayoutId id="2147483671" r:id="rId10"/>
    <p:sldLayoutId id="2147483672" r:id="rId11"/>
    <p:sldLayoutId id="2147483673" r:id="rId12"/>
    <p:sldLayoutId id="2147483663" r:id="rId13"/>
    <p:sldLayoutId id="2147483664" r:id="rId14"/>
    <p:sldLayoutId id="2147483666" r:id="rId15"/>
    <p:sldLayoutId id="2147483650" r:id="rId16"/>
    <p:sldLayoutId id="2147483674" r:id="rId17"/>
    <p:sldLayoutId id="2147483679" r:id="rId18"/>
    <p:sldLayoutId id="2147483682" r:id="rId19"/>
    <p:sldLayoutId id="2147483676" r:id="rId20"/>
    <p:sldLayoutId id="2147483683" r:id="rId21"/>
    <p:sldLayoutId id="2147483677" r:id="rId22"/>
    <p:sldLayoutId id="2147483678" r:id="rId23"/>
    <p:sldLayoutId id="2147483655" r:id="rId24"/>
  </p:sldLayoutIdLst>
  <p:hf hdr="0"/>
  <p:txStyles>
    <p:titleStyle>
      <a:lvl1pPr algn="l" defTabSz="914400" rtl="0" eaLnBrk="1" latinLnBrk="0" hangingPunct="1">
        <a:lnSpc>
          <a:spcPct val="73000"/>
        </a:lnSpc>
        <a:spcBef>
          <a:spcPct val="0"/>
        </a:spcBef>
        <a:buNone/>
        <a:defRPr sz="4800" kern="1200" spc="-250" baseline="0">
          <a:solidFill>
            <a:schemeClr val="tx1"/>
          </a:solidFill>
          <a:latin typeface="VIA Type Office Light" panose="02000503000000020004" pitchFamily="2" charset="0"/>
          <a:ea typeface="+mj-ea"/>
          <a:cs typeface="+mj-cs"/>
        </a:defRPr>
      </a:lvl1pPr>
    </p:titleStyle>
    <p:bodyStyle>
      <a:lvl1pPr marL="450000" indent="-450000" algn="l" defTabSz="914400" rtl="0" eaLnBrk="1" latinLnBrk="0" hangingPunct="1">
        <a:lnSpc>
          <a:spcPct val="80000"/>
        </a:lnSpc>
        <a:spcBef>
          <a:spcPct val="20000"/>
        </a:spcBef>
        <a:buFont typeface="VIA Type Office" panose="02000503000000020004" pitchFamily="2" charset="0"/>
        <a:buChar char="–"/>
        <a:defRPr sz="2500" kern="1200" spc="-100" baseline="0">
          <a:solidFill>
            <a:schemeClr val="tx1"/>
          </a:solidFill>
          <a:latin typeface="+mn-lt"/>
          <a:ea typeface="+mn-ea"/>
          <a:cs typeface="+mn-cs"/>
        </a:defRPr>
      </a:lvl1pPr>
      <a:lvl2pPr marL="918000" indent="-450000" algn="l" defTabSz="914400" rtl="0" eaLnBrk="1" latinLnBrk="0" hangingPunct="1">
        <a:spcBef>
          <a:spcPts val="600"/>
        </a:spcBef>
        <a:buFont typeface="VIA Type Office" panose="02000503000000020004" pitchFamily="2" charset="0"/>
        <a:buChar char="–"/>
        <a:defRPr sz="1800" kern="1200" spc="-90" baseline="0">
          <a:solidFill>
            <a:schemeClr val="tx1"/>
          </a:solidFill>
          <a:latin typeface="+mn-lt"/>
          <a:ea typeface="+mn-ea"/>
          <a:cs typeface="+mn-cs"/>
        </a:defRPr>
      </a:lvl2pPr>
      <a:lvl3pPr marL="1378800" indent="-450000" algn="l" defTabSz="914400" rtl="0" eaLnBrk="1" latinLnBrk="0" hangingPunct="1">
        <a:lnSpc>
          <a:spcPct val="89000"/>
        </a:lnSpc>
        <a:spcBef>
          <a:spcPts val="600"/>
        </a:spcBef>
        <a:buFont typeface="VIA Type Office" panose="02000503000000020004" pitchFamily="2" charset="0"/>
        <a:buChar char="–"/>
        <a:defRPr sz="1400" kern="1200" spc="-50" baseline="0">
          <a:solidFill>
            <a:schemeClr val="tx1"/>
          </a:solidFill>
          <a:latin typeface="+mn-lt"/>
          <a:ea typeface="+mn-ea"/>
          <a:cs typeface="+mn-cs"/>
        </a:defRPr>
      </a:lvl3pPr>
      <a:lvl4pPr marL="1836000" indent="-450000" algn="l" defTabSz="914400" rtl="0" eaLnBrk="1" latinLnBrk="0" hangingPunct="1">
        <a:lnSpc>
          <a:spcPct val="97000"/>
        </a:lnSpc>
        <a:spcBef>
          <a:spcPts val="600"/>
        </a:spcBef>
        <a:buFont typeface="VIA Type Office" panose="02000503000000020004" pitchFamily="2" charset="0"/>
        <a:buChar char="–"/>
        <a:defRPr sz="1050" kern="1200">
          <a:solidFill>
            <a:schemeClr val="tx1"/>
          </a:solidFill>
          <a:latin typeface="+mn-lt"/>
          <a:ea typeface="+mn-ea"/>
          <a:cs typeface="+mn-cs"/>
        </a:defRPr>
      </a:lvl4pPr>
      <a:lvl5pPr marL="1836000" indent="-450000" algn="l" defTabSz="914400" rtl="0" eaLnBrk="1" latinLnBrk="0" hangingPunct="1">
        <a:lnSpc>
          <a:spcPct val="97000"/>
        </a:lnSpc>
        <a:spcBef>
          <a:spcPts val="600"/>
        </a:spcBef>
        <a:buFont typeface="VIA Type Office" panose="02000503000000020004" pitchFamily="2" charset="0"/>
        <a:buChar char="–"/>
        <a:defRPr sz="10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U:\VIA University College\Jobs\4665_Skabelonprojekt med vaerktoejer ifm_ ny visuel identitet\Received\Work\Boomeranger.emf"/>
          <p:cNvPicPr>
            <a:picLocks noGrp="1" noChangeAspect="1" noChangeArrowheads="1"/>
          </p:cNvPicPr>
          <p:nvPr>
            <p:ph type="pic" sz="quarter" idx="15"/>
          </p:nvPr>
        </p:nvPicPr>
        <p:blipFill>
          <a:blip r:embed="rId3" cstate="print">
            <a:extLst>
              <a:ext uri="{28A0092B-C50C-407E-A947-70E740481C1C}">
                <a14:useLocalDpi xmlns:a14="http://schemas.microsoft.com/office/drawing/2010/main" val="0"/>
              </a:ext>
            </a:extLst>
          </a:blip>
          <a:srcRect t="85" b="8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ctrTitle"/>
          </p:nvPr>
        </p:nvSpPr>
        <p:spPr/>
        <p:txBody>
          <a:bodyPr/>
          <a:lstStyle/>
          <a:p>
            <a:r>
              <a:rPr lang="da-DK" dirty="0" smtClean="0"/>
              <a:t>Se mig – spørg mig</a:t>
            </a:r>
            <a:endParaRPr lang="da-DK" dirty="0"/>
          </a:p>
        </p:txBody>
      </p:sp>
      <p:sp>
        <p:nvSpPr>
          <p:cNvPr id="9" name="Undertitel 8"/>
          <p:cNvSpPr>
            <a:spLocks noGrp="1"/>
          </p:cNvSpPr>
          <p:nvPr>
            <p:ph type="subTitle" idx="1"/>
          </p:nvPr>
        </p:nvSpPr>
        <p:spPr/>
        <p:txBody>
          <a:bodyPr/>
          <a:lstStyle/>
          <a:p>
            <a:endParaRPr lang="da-DK" dirty="0" smtClean="0"/>
          </a:p>
          <a:p>
            <a:r>
              <a:rPr lang="da-DK" dirty="0" smtClean="0"/>
              <a:t>- Jeg er vel mere end bare et problem?</a:t>
            </a:r>
            <a:endParaRPr lang="da-DK" dirty="0"/>
          </a:p>
        </p:txBody>
      </p:sp>
      <p:sp>
        <p:nvSpPr>
          <p:cNvPr id="5" name="Pladsholder til dato 4"/>
          <p:cNvSpPr>
            <a:spLocks noGrp="1"/>
          </p:cNvSpPr>
          <p:nvPr>
            <p:ph type="dt" sz="half" idx="10"/>
          </p:nvPr>
        </p:nvSpPr>
        <p:spPr/>
        <p:txBody>
          <a:bodyPr/>
          <a:lstStyle/>
          <a:p>
            <a:fld id="{211DEE99-8006-46CF-ADE9-68A5671329DA}" type="datetime2">
              <a:rPr lang="da-DK" smtClean="0"/>
              <a:t>28. november 2018</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2" name="Pladsholder til diasnummer 1"/>
          <p:cNvSpPr>
            <a:spLocks noGrp="1"/>
          </p:cNvSpPr>
          <p:nvPr>
            <p:ph type="sldNum" sz="quarter" idx="12"/>
          </p:nvPr>
        </p:nvSpPr>
        <p:spPr/>
        <p:txBody>
          <a:bodyPr/>
          <a:lstStyle/>
          <a:p>
            <a:fld id="{5BA07366-CB75-4AA8-9E5B-928B849F427C}" type="slidenum">
              <a:rPr lang="da-DK" smtClean="0"/>
              <a:pPr/>
              <a:t>1</a:t>
            </a:fld>
            <a:endParaRPr lang="da-DK" dirty="0"/>
          </a:p>
        </p:txBody>
      </p:sp>
      <p:sp>
        <p:nvSpPr>
          <p:cNvPr id="10" name="Pladsholder til tekst 9"/>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2613911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Og </a:t>
            </a:r>
            <a:r>
              <a:rPr lang="da-DK" dirty="0" smtClean="0"/>
              <a:t>bare lige …. </a:t>
            </a:r>
            <a:r>
              <a:rPr lang="da-DK" dirty="0" smtClean="0"/>
              <a:t> </a:t>
            </a:r>
            <a:endParaRPr lang="da-DK" dirty="0"/>
          </a:p>
        </p:txBody>
      </p:sp>
      <p:sp>
        <p:nvSpPr>
          <p:cNvPr id="3" name="Pladsholder til dato 2"/>
          <p:cNvSpPr>
            <a:spLocks noGrp="1"/>
          </p:cNvSpPr>
          <p:nvPr>
            <p:ph type="dt" sz="half" idx="10"/>
          </p:nvPr>
        </p:nvSpPr>
        <p:spPr/>
        <p:txBody>
          <a:bodyPr/>
          <a:lstStyle/>
          <a:p>
            <a:fld id="{1BB4332D-D0F4-426E-B5B3-740E7473E367}" type="datetime2">
              <a:rPr lang="da-DK" smtClean="0"/>
              <a:t>28. november 2018</a:t>
            </a:fld>
            <a:endParaRPr lang="da-DK" dirty="0"/>
          </a:p>
        </p:txBody>
      </p:sp>
      <p:sp>
        <p:nvSpPr>
          <p:cNvPr id="4" name="Pladsholder til slidenummer 3"/>
          <p:cNvSpPr>
            <a:spLocks noGrp="1"/>
          </p:cNvSpPr>
          <p:nvPr>
            <p:ph type="sldNum" sz="quarter" idx="11"/>
          </p:nvPr>
        </p:nvSpPr>
        <p:spPr/>
        <p:txBody>
          <a:bodyPr/>
          <a:lstStyle/>
          <a:p>
            <a:fld id="{5BA07366-CB75-4AA8-9E5B-928B849F427C}" type="slidenum">
              <a:rPr lang="da-DK" smtClean="0"/>
              <a:pPr/>
              <a:t>10</a:t>
            </a:fld>
            <a:endParaRPr lang="da-DK" dirty="0"/>
          </a:p>
        </p:txBody>
      </p:sp>
      <p:sp>
        <p:nvSpPr>
          <p:cNvPr id="5" name="Pladsholder til sidefod 4"/>
          <p:cNvSpPr>
            <a:spLocks noGrp="1"/>
          </p:cNvSpPr>
          <p:nvPr>
            <p:ph type="ftr" sz="quarter" idx="12"/>
          </p:nvPr>
        </p:nvSpPr>
        <p:spPr/>
        <p:txBody>
          <a:bodyPr/>
          <a:lstStyle/>
          <a:p>
            <a:endParaRPr lang="da-DK" dirty="0"/>
          </a:p>
        </p:txBody>
      </p:sp>
      <p:sp>
        <p:nvSpPr>
          <p:cNvPr id="6" name="Pladsholder til tekst 5"/>
          <p:cNvSpPr>
            <a:spLocks noGrp="1"/>
          </p:cNvSpPr>
          <p:nvPr>
            <p:ph type="body" sz="quarter" idx="13"/>
          </p:nvPr>
        </p:nvSpPr>
        <p:spPr/>
        <p:txBody>
          <a:bodyPr/>
          <a:lstStyle/>
          <a:p>
            <a:r>
              <a:rPr lang="da-DK" dirty="0" smtClean="0"/>
              <a:t>Vi skal have blik for, at lave ændringer i sit liv kræver en vedholdende aktiv vedligeholdelse </a:t>
            </a:r>
          </a:p>
          <a:p>
            <a:r>
              <a:rPr lang="da-DK" dirty="0" smtClean="0"/>
              <a:t>Og det kan være en udfordring</a:t>
            </a:r>
          </a:p>
          <a:p>
            <a:r>
              <a:rPr lang="da-DK" dirty="0" smtClean="0"/>
              <a:t>Vi kan ikke antage, at ”blot” fordi de har fået medicinen, så er de ”helbredt”</a:t>
            </a:r>
          </a:p>
        </p:txBody>
      </p:sp>
      <p:sp>
        <p:nvSpPr>
          <p:cNvPr id="7" name="Pladsholder til tekst 6"/>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56537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dato 2"/>
          <p:cNvSpPr>
            <a:spLocks noGrp="1"/>
          </p:cNvSpPr>
          <p:nvPr>
            <p:ph type="dt" sz="half" idx="10"/>
          </p:nvPr>
        </p:nvSpPr>
        <p:spPr/>
        <p:txBody>
          <a:bodyPr/>
          <a:lstStyle/>
          <a:p>
            <a:fld id="{1BB4332D-D0F4-426E-B5B3-740E7473E367}" type="datetime2">
              <a:rPr lang="da-DK" smtClean="0"/>
              <a:t>28. november 2018</a:t>
            </a:fld>
            <a:endParaRPr lang="da-DK" dirty="0"/>
          </a:p>
        </p:txBody>
      </p:sp>
      <p:sp>
        <p:nvSpPr>
          <p:cNvPr id="4" name="Pladsholder til slidenummer 3"/>
          <p:cNvSpPr>
            <a:spLocks noGrp="1"/>
          </p:cNvSpPr>
          <p:nvPr>
            <p:ph type="sldNum" sz="quarter" idx="11"/>
          </p:nvPr>
        </p:nvSpPr>
        <p:spPr/>
        <p:txBody>
          <a:bodyPr/>
          <a:lstStyle/>
          <a:p>
            <a:fld id="{5BA07366-CB75-4AA8-9E5B-928B849F427C}" type="slidenum">
              <a:rPr lang="da-DK" smtClean="0"/>
              <a:pPr/>
              <a:t>2</a:t>
            </a:fld>
            <a:endParaRPr lang="da-DK" dirty="0"/>
          </a:p>
        </p:txBody>
      </p:sp>
      <p:sp>
        <p:nvSpPr>
          <p:cNvPr id="5" name="Pladsholder til sidefod 4"/>
          <p:cNvSpPr>
            <a:spLocks noGrp="1"/>
          </p:cNvSpPr>
          <p:nvPr>
            <p:ph type="ftr" sz="quarter" idx="12"/>
          </p:nvPr>
        </p:nvSpPr>
        <p:spPr/>
        <p:txBody>
          <a:bodyPr/>
          <a:lstStyle/>
          <a:p>
            <a:endParaRPr lang="da-DK" dirty="0"/>
          </a:p>
        </p:txBody>
      </p:sp>
      <p:sp>
        <p:nvSpPr>
          <p:cNvPr id="6" name="Pladsholder til tekst 5"/>
          <p:cNvSpPr>
            <a:spLocks noGrp="1"/>
          </p:cNvSpPr>
          <p:nvPr>
            <p:ph type="body" sz="quarter" idx="13"/>
          </p:nvPr>
        </p:nvSpPr>
        <p:spPr/>
        <p:txBody>
          <a:bodyPr/>
          <a:lstStyle/>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lgn="ctr">
              <a:buNone/>
            </a:pPr>
            <a:endParaRPr lang="da-DK" dirty="0" smtClean="0"/>
          </a:p>
          <a:p>
            <a:pPr marL="0" indent="0" algn="ctr">
              <a:buNone/>
            </a:pPr>
            <a:r>
              <a:rPr lang="da-DK" sz="3600" dirty="0" smtClean="0"/>
              <a:t>But </a:t>
            </a:r>
            <a:r>
              <a:rPr lang="da-DK" sz="3600" dirty="0" err="1"/>
              <a:t>I’m</a:t>
            </a:r>
            <a:r>
              <a:rPr lang="da-DK" sz="3600" dirty="0"/>
              <a:t> not </a:t>
            </a:r>
            <a:r>
              <a:rPr lang="da-DK" sz="3600" dirty="0" smtClean="0"/>
              <a:t>dangerous</a:t>
            </a:r>
          </a:p>
          <a:p>
            <a:endParaRPr lang="da-DK" dirty="0"/>
          </a:p>
          <a:p>
            <a:endParaRPr lang="da-DK" dirty="0"/>
          </a:p>
        </p:txBody>
      </p:sp>
      <p:sp>
        <p:nvSpPr>
          <p:cNvPr id="7" name="Pladsholder til tekst 6"/>
          <p:cNvSpPr>
            <a:spLocks noGrp="1"/>
          </p:cNvSpPr>
          <p:nvPr>
            <p:ph type="body" sz="quarter" idx="14"/>
          </p:nvPr>
        </p:nvSpPr>
        <p:spPr/>
        <p:txBody>
          <a:bodyPr/>
          <a:lstStyle/>
          <a:p>
            <a:endParaRPr lang="da-DK"/>
          </a:p>
        </p:txBody>
      </p:sp>
      <p:pic>
        <p:nvPicPr>
          <p:cNvPr id="8" name="Billede 7"/>
          <p:cNvPicPr>
            <a:picLocks noChangeAspect="1"/>
          </p:cNvPicPr>
          <p:nvPr/>
        </p:nvPicPr>
        <p:blipFill>
          <a:blip r:embed="rId3"/>
          <a:stretch>
            <a:fillRect/>
          </a:stretch>
        </p:blipFill>
        <p:spPr>
          <a:xfrm>
            <a:off x="2525890" y="1916113"/>
            <a:ext cx="4206351" cy="3015874"/>
          </a:xfrm>
          <a:prstGeom prst="rect">
            <a:avLst/>
          </a:prstGeom>
        </p:spPr>
      </p:pic>
    </p:spTree>
    <p:extLst>
      <p:ext uri="{BB962C8B-B14F-4D97-AF65-F5344CB8AC3E}">
        <p14:creationId xmlns:p14="http://schemas.microsoft.com/office/powerpoint/2010/main" val="295407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Borgerinddragelse</a:t>
            </a:r>
            <a:endParaRPr lang="da-DK" dirty="0"/>
          </a:p>
        </p:txBody>
      </p:sp>
      <p:sp>
        <p:nvSpPr>
          <p:cNvPr id="3" name="Pladsholder til dato 2"/>
          <p:cNvSpPr>
            <a:spLocks noGrp="1"/>
          </p:cNvSpPr>
          <p:nvPr>
            <p:ph type="dt" sz="half" idx="10"/>
          </p:nvPr>
        </p:nvSpPr>
        <p:spPr/>
        <p:txBody>
          <a:bodyPr/>
          <a:lstStyle/>
          <a:p>
            <a:fld id="{1BB4332D-D0F4-426E-B5B3-740E7473E367}" type="datetime2">
              <a:rPr lang="da-DK" smtClean="0"/>
              <a:t>28. november 2018</a:t>
            </a:fld>
            <a:endParaRPr lang="da-DK" dirty="0"/>
          </a:p>
        </p:txBody>
      </p:sp>
      <p:sp>
        <p:nvSpPr>
          <p:cNvPr id="4" name="Pladsholder til slidenummer 3"/>
          <p:cNvSpPr>
            <a:spLocks noGrp="1"/>
          </p:cNvSpPr>
          <p:nvPr>
            <p:ph type="sldNum" sz="quarter" idx="11"/>
          </p:nvPr>
        </p:nvSpPr>
        <p:spPr/>
        <p:txBody>
          <a:bodyPr/>
          <a:lstStyle/>
          <a:p>
            <a:fld id="{5BA07366-CB75-4AA8-9E5B-928B849F427C}" type="slidenum">
              <a:rPr lang="da-DK" smtClean="0"/>
              <a:pPr/>
              <a:t>3</a:t>
            </a:fld>
            <a:endParaRPr lang="da-DK" dirty="0"/>
          </a:p>
        </p:txBody>
      </p:sp>
      <p:sp>
        <p:nvSpPr>
          <p:cNvPr id="5" name="Pladsholder til sidefod 4"/>
          <p:cNvSpPr>
            <a:spLocks noGrp="1"/>
          </p:cNvSpPr>
          <p:nvPr>
            <p:ph type="ftr" sz="quarter" idx="12"/>
          </p:nvPr>
        </p:nvSpPr>
        <p:spPr/>
        <p:txBody>
          <a:bodyPr/>
          <a:lstStyle/>
          <a:p>
            <a:endParaRPr lang="da-DK" dirty="0"/>
          </a:p>
        </p:txBody>
      </p:sp>
      <p:pic>
        <p:nvPicPr>
          <p:cNvPr id="9" name="Billede 8"/>
          <p:cNvPicPr>
            <a:picLocks noChangeAspect="1"/>
          </p:cNvPicPr>
          <p:nvPr/>
        </p:nvPicPr>
        <p:blipFill>
          <a:blip r:embed="rId3"/>
          <a:stretch>
            <a:fillRect/>
          </a:stretch>
        </p:blipFill>
        <p:spPr>
          <a:xfrm>
            <a:off x="2627313" y="2214923"/>
            <a:ext cx="4267570" cy="3334801"/>
          </a:xfrm>
          <a:prstGeom prst="rect">
            <a:avLst/>
          </a:prstGeom>
        </p:spPr>
      </p:pic>
      <p:sp>
        <p:nvSpPr>
          <p:cNvPr id="6" name="Pladsholder til tekst 5"/>
          <p:cNvSpPr>
            <a:spLocks noGrp="1"/>
          </p:cNvSpPr>
          <p:nvPr>
            <p:ph type="body" sz="quarter" idx="13"/>
          </p:nvPr>
        </p:nvSpPr>
        <p:spPr/>
        <p:txBody>
          <a:bodyPr/>
          <a:lstStyle/>
          <a:p>
            <a:pPr marL="0" indent="0">
              <a:buNone/>
            </a:pPr>
            <a:endParaRPr lang="da-DK" dirty="0" smtClean="0"/>
          </a:p>
        </p:txBody>
      </p:sp>
      <p:sp>
        <p:nvSpPr>
          <p:cNvPr id="7" name="Pladsholder til tekst 6"/>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1096739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siger de så selv </a:t>
            </a:r>
            <a:endParaRPr lang="da-DK" dirty="0"/>
          </a:p>
        </p:txBody>
      </p:sp>
      <p:sp>
        <p:nvSpPr>
          <p:cNvPr id="3" name="Pladsholder til dato 2"/>
          <p:cNvSpPr>
            <a:spLocks noGrp="1"/>
          </p:cNvSpPr>
          <p:nvPr>
            <p:ph type="dt" sz="half" idx="10"/>
          </p:nvPr>
        </p:nvSpPr>
        <p:spPr/>
        <p:txBody>
          <a:bodyPr/>
          <a:lstStyle/>
          <a:p>
            <a:pPr marL="0" marR="0" lvl="0" indent="0" algn="l" defTabSz="914400" rtl="0" eaLnBrk="1" fontAlgn="auto" latinLnBrk="0" hangingPunct="1">
              <a:lnSpc>
                <a:spcPct val="125000"/>
              </a:lnSpc>
              <a:spcBef>
                <a:spcPts val="0"/>
              </a:spcBef>
              <a:spcAft>
                <a:spcPts val="0"/>
              </a:spcAft>
              <a:buClrTx/>
              <a:buSzTx/>
              <a:buFontTx/>
              <a:buNone/>
              <a:tabLst/>
              <a:defRPr/>
            </a:pPr>
            <a:fld id="{7072E9C8-6623-42F2-AFDB-85BBEB8ADEBF}" type="datetime2">
              <a:rPr kumimoji="0" lang="da-DK" sz="800" b="0" i="0" u="none" strike="noStrike" kern="1200" cap="none" spc="0" normalizeH="0" baseline="0" noProof="0" smtClean="0">
                <a:ln>
                  <a:noFill/>
                </a:ln>
                <a:solidFill>
                  <a:srgbClr val="414141"/>
                </a:solidFill>
                <a:effectLst/>
                <a:uLnTx/>
                <a:uFillTx/>
                <a:latin typeface="VIA Type Office Light" panose="02000503000000020004" pitchFamily="2" charset="0"/>
                <a:ea typeface="+mn-ea"/>
                <a:cs typeface="+mn-cs"/>
              </a:rPr>
              <a:pPr marL="0" marR="0" lvl="0" indent="0" algn="l" defTabSz="914400" rtl="0" eaLnBrk="1" fontAlgn="auto" latinLnBrk="0" hangingPunct="1">
                <a:lnSpc>
                  <a:spcPct val="125000"/>
                </a:lnSpc>
                <a:spcBef>
                  <a:spcPts val="0"/>
                </a:spcBef>
                <a:spcAft>
                  <a:spcPts val="0"/>
                </a:spcAft>
                <a:buClrTx/>
                <a:buSzTx/>
                <a:buFontTx/>
                <a:buNone/>
                <a:tabLst/>
                <a:defRPr/>
              </a:pPr>
              <a:t>28. november 2018</a:t>
            </a:fld>
            <a:endParaRPr kumimoji="0" lang="da-DK" sz="800" b="0" i="0" u="none" strike="noStrike" kern="1200" cap="none" spc="0" normalizeH="0" baseline="0" noProof="0" dirty="0">
              <a:ln>
                <a:noFill/>
              </a:ln>
              <a:solidFill>
                <a:srgbClr val="414141"/>
              </a:solidFill>
              <a:effectLst/>
              <a:uLnTx/>
              <a:uFillTx/>
              <a:latin typeface="VIA Type Office Light" panose="02000503000000020004" pitchFamily="2" charset="0"/>
              <a:ea typeface="+mn-ea"/>
              <a:cs typeface="+mn-cs"/>
            </a:endParaRPr>
          </a:p>
        </p:txBody>
      </p:sp>
      <p:sp>
        <p:nvSpPr>
          <p:cNvPr id="4" name="Pladsholder til slidenummer 3"/>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A07366-CB75-4AA8-9E5B-928B849F427C}" type="slidenum">
              <a:rPr kumimoji="0" lang="da-DK" sz="800" b="0" i="0" u="none" strike="noStrike" kern="1200" cap="none" spc="0" normalizeH="0" baseline="0" noProof="0" smtClean="0">
                <a:ln>
                  <a:noFill/>
                </a:ln>
                <a:solidFill>
                  <a:srgbClr val="414141"/>
                </a:solidFill>
                <a:effectLst/>
                <a:uLnTx/>
                <a:uFillTx/>
                <a:latin typeface="VIA Type Office Light" panose="0200050300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a-DK" sz="800" b="0" i="0" u="none" strike="noStrike" kern="1200" cap="none" spc="0" normalizeH="0" baseline="0" noProof="0" dirty="0">
              <a:ln>
                <a:noFill/>
              </a:ln>
              <a:solidFill>
                <a:srgbClr val="414141"/>
              </a:solidFill>
              <a:effectLst/>
              <a:uLnTx/>
              <a:uFillTx/>
              <a:latin typeface="VIA Type Office Light" panose="02000503000000020004" pitchFamily="2" charset="0"/>
              <a:ea typeface="+mn-ea"/>
              <a:cs typeface="+mn-cs"/>
            </a:endParaRPr>
          </a:p>
        </p:txBody>
      </p:sp>
      <p:sp>
        <p:nvSpPr>
          <p:cNvPr id="5" name="Pladsholder til sidefod 4"/>
          <p:cNvSpPr>
            <a:spLocks noGrp="1"/>
          </p:cNvSpPr>
          <p:nvPr>
            <p:ph type="ftr" sz="quarter" idx="12"/>
          </p:nvPr>
        </p:nvSpPr>
        <p:spPr/>
        <p: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da-DK" sz="800" b="0" i="0" u="none" strike="noStrike" kern="1200" cap="none" spc="0" normalizeH="0" baseline="0" noProof="0" smtClean="0">
                <a:ln>
                  <a:noFill/>
                </a:ln>
                <a:solidFill>
                  <a:srgbClr val="414141"/>
                </a:solidFill>
                <a:effectLst/>
                <a:uLnTx/>
                <a:uFillTx/>
                <a:latin typeface="VIA Type Office Light" panose="02000503000000020004" pitchFamily="2" charset="0"/>
                <a:ea typeface="+mn-ea"/>
                <a:cs typeface="+mn-cs"/>
              </a:rPr>
              <a:t>Charlotte Vange Løvstad, chvl@via.dk</a:t>
            </a:r>
            <a:endParaRPr kumimoji="0" lang="da-DK" sz="800" b="0" i="0" u="none" strike="noStrike" kern="1200" cap="none" spc="0" normalizeH="0" baseline="0" noProof="0" dirty="0">
              <a:ln>
                <a:noFill/>
              </a:ln>
              <a:solidFill>
                <a:srgbClr val="414141"/>
              </a:solidFill>
              <a:effectLst/>
              <a:uLnTx/>
              <a:uFillTx/>
              <a:latin typeface="VIA Type Office Light" panose="02000503000000020004" pitchFamily="2" charset="0"/>
              <a:ea typeface="+mn-ea"/>
              <a:cs typeface="+mn-cs"/>
            </a:endParaRPr>
          </a:p>
        </p:txBody>
      </p:sp>
      <p:sp>
        <p:nvSpPr>
          <p:cNvPr id="6" name="Pladsholder til tekst 5"/>
          <p:cNvSpPr>
            <a:spLocks noGrp="1"/>
          </p:cNvSpPr>
          <p:nvPr>
            <p:ph type="body" sz="quarter" idx="13"/>
          </p:nvPr>
        </p:nvSpPr>
        <p:spPr/>
        <p:txBody>
          <a:bodyPr>
            <a:normAutofit fontScale="77500" lnSpcReduction="20000"/>
          </a:bodyPr>
          <a:lstStyle/>
          <a:p>
            <a:r>
              <a:rPr lang="da-DK" sz="2800" i="1" dirty="0">
                <a:latin typeface="Calibri" panose="020F0502020204030204" pitchFamily="34" charset="0"/>
                <a:ea typeface="Calibri" panose="020F0502020204030204" pitchFamily="34" charset="0"/>
                <a:cs typeface="Times New Roman" panose="02020603050405020304" pitchFamily="18" charset="0"/>
              </a:rPr>
              <a:t>”Jeg er på en genopdragelsesanstalt.”</a:t>
            </a:r>
            <a:r>
              <a:rPr lang="da-DK" sz="2800" dirty="0">
                <a:latin typeface="Calibri" panose="020F0502020204030204" pitchFamily="34" charset="0"/>
                <a:ea typeface="Calibri" panose="020F0502020204030204" pitchFamily="34" charset="0"/>
                <a:cs typeface="Times New Roman" panose="02020603050405020304" pitchFamily="18" charset="0"/>
              </a:rPr>
              <a:t> </a:t>
            </a:r>
            <a:endParaRPr lang="da-DK" sz="2800" dirty="0" smtClean="0">
              <a:latin typeface="Calibri" panose="020F0502020204030204" pitchFamily="34" charset="0"/>
              <a:ea typeface="Calibri" panose="020F0502020204030204" pitchFamily="34" charset="0"/>
              <a:cs typeface="Times New Roman" panose="02020603050405020304" pitchFamily="18" charset="0"/>
            </a:endParaRPr>
          </a:p>
          <a:p>
            <a:r>
              <a:rPr lang="da-DK" sz="2800" i="1" dirty="0">
                <a:latin typeface="Calibri" panose="020F0502020204030204" pitchFamily="34" charset="0"/>
                <a:ea typeface="Calibri" panose="020F0502020204030204" pitchFamily="34" charset="0"/>
                <a:cs typeface="Times New Roman" panose="02020603050405020304" pitchFamily="18" charset="0"/>
              </a:rPr>
              <a:t>”Det er dem, der bestemmer”</a:t>
            </a:r>
            <a:r>
              <a:rPr lang="da-DK" sz="2800" dirty="0">
                <a:latin typeface="Calibri" panose="020F0502020204030204" pitchFamily="34" charset="0"/>
                <a:ea typeface="Calibri" panose="020F0502020204030204" pitchFamily="34" charset="0"/>
                <a:cs typeface="Times New Roman" panose="02020603050405020304" pitchFamily="18" charset="0"/>
              </a:rPr>
              <a:t> </a:t>
            </a:r>
            <a:endParaRPr lang="da-DK" sz="2800" dirty="0" smtClean="0">
              <a:latin typeface="Calibri" panose="020F0502020204030204" pitchFamily="34" charset="0"/>
              <a:ea typeface="Calibri" panose="020F0502020204030204" pitchFamily="34" charset="0"/>
              <a:cs typeface="Times New Roman" panose="02020603050405020304" pitchFamily="18" charset="0"/>
            </a:endParaRPr>
          </a:p>
          <a:p>
            <a:r>
              <a:rPr lang="da-DK" sz="2800" i="1" dirty="0" smtClean="0">
                <a:latin typeface="Calibri" panose="020F0502020204030204" pitchFamily="34" charset="0"/>
                <a:ea typeface="Calibri" panose="020F0502020204030204" pitchFamily="34" charset="0"/>
                <a:cs typeface="Times New Roman" panose="02020603050405020304" pitchFamily="18" charset="0"/>
              </a:rPr>
              <a:t>”Fordi </a:t>
            </a:r>
            <a:r>
              <a:rPr lang="da-DK" sz="2800" i="1" dirty="0">
                <a:latin typeface="Calibri" panose="020F0502020204030204" pitchFamily="34" charset="0"/>
                <a:ea typeface="Calibri" panose="020F0502020204030204" pitchFamily="34" charset="0"/>
                <a:cs typeface="Times New Roman" panose="02020603050405020304" pitchFamily="18" charset="0"/>
              </a:rPr>
              <a:t>du føler dig jo faktisk ikke </a:t>
            </a:r>
            <a:r>
              <a:rPr lang="da-DK" sz="2800" i="1" dirty="0" smtClean="0">
                <a:latin typeface="Calibri" panose="020F0502020204030204" pitchFamily="34" charset="0"/>
                <a:ea typeface="Calibri" panose="020F0502020204030204" pitchFamily="34" charset="0"/>
                <a:cs typeface="Times New Roman" panose="02020603050405020304" pitchFamily="18" charset="0"/>
              </a:rPr>
              <a:t>respekteret”. </a:t>
            </a:r>
          </a:p>
          <a:p>
            <a:r>
              <a:rPr lang="da-DK" sz="2800" i="1" dirty="0">
                <a:latin typeface="Calibri" panose="020F0502020204030204" pitchFamily="34" charset="0"/>
                <a:ea typeface="Calibri" panose="020F0502020204030204" pitchFamily="34" charset="0"/>
                <a:cs typeface="Times New Roman" panose="02020603050405020304" pitchFamily="18" charset="0"/>
              </a:rPr>
              <a:t>”De gør en hamster til en hest.”</a:t>
            </a:r>
            <a:r>
              <a:rPr lang="da-DK" sz="2800" dirty="0">
                <a:latin typeface="Calibri" panose="020F0502020204030204" pitchFamily="34" charset="0"/>
                <a:ea typeface="Calibri" panose="020F0502020204030204" pitchFamily="34" charset="0"/>
                <a:cs typeface="Times New Roman" panose="02020603050405020304" pitchFamily="18" charset="0"/>
              </a:rPr>
              <a:t>. </a:t>
            </a:r>
            <a:endParaRPr lang="da-DK" sz="2800" dirty="0" smtClean="0">
              <a:latin typeface="Calibri" panose="020F0502020204030204" pitchFamily="34" charset="0"/>
              <a:ea typeface="Calibri" panose="020F0502020204030204" pitchFamily="34" charset="0"/>
              <a:cs typeface="Times New Roman" panose="02020603050405020304" pitchFamily="18" charset="0"/>
            </a:endParaRPr>
          </a:p>
          <a:p>
            <a:r>
              <a:rPr lang="da-DK" sz="2800" i="1" dirty="0" smtClean="0">
                <a:latin typeface="Calibri" panose="020F0502020204030204" pitchFamily="34" charset="0"/>
                <a:ea typeface="Calibri" panose="020F0502020204030204" pitchFamily="34" charset="0"/>
                <a:cs typeface="Times New Roman" panose="02020603050405020304" pitchFamily="18" charset="0"/>
              </a:rPr>
              <a:t>”Også </a:t>
            </a:r>
            <a:r>
              <a:rPr lang="da-DK" sz="2800" i="1" dirty="0">
                <a:latin typeface="Calibri" panose="020F0502020204030204" pitchFamily="34" charset="0"/>
                <a:ea typeface="Calibri" panose="020F0502020204030204" pitchFamily="34" charset="0"/>
                <a:cs typeface="Times New Roman" panose="02020603050405020304" pitchFamily="18" charset="0"/>
              </a:rPr>
              <a:t>fordi jeg har sat dem ind i kasser. For eksempel at hende kan jeg bruge til det her og ham kan jeg bruge til det </a:t>
            </a:r>
            <a:r>
              <a:rPr lang="da-DK" sz="2800" i="1" dirty="0" smtClean="0">
                <a:latin typeface="Calibri" panose="020F0502020204030204" pitchFamily="34" charset="0"/>
                <a:ea typeface="Calibri" panose="020F0502020204030204" pitchFamily="34" charset="0"/>
                <a:cs typeface="Times New Roman" panose="02020603050405020304" pitchFamily="18" charset="0"/>
              </a:rPr>
              <a:t>her”. </a:t>
            </a:r>
          </a:p>
          <a:p>
            <a:r>
              <a:rPr lang="da-DK" sz="2800" i="1" dirty="0" smtClean="0">
                <a:latin typeface="Calibri" panose="020F0502020204030204" pitchFamily="34" charset="0"/>
                <a:ea typeface="Calibri" panose="020F0502020204030204" pitchFamily="34" charset="0"/>
                <a:cs typeface="Times New Roman" panose="02020603050405020304" pitchFamily="18" charset="0"/>
              </a:rPr>
              <a:t>”Men </a:t>
            </a:r>
            <a:r>
              <a:rPr lang="da-DK" sz="2800" i="1" dirty="0">
                <a:latin typeface="Calibri" panose="020F0502020204030204" pitchFamily="34" charset="0"/>
                <a:ea typeface="Calibri" panose="020F0502020204030204" pitchFamily="34" charset="0"/>
                <a:cs typeface="Times New Roman" panose="02020603050405020304" pitchFamily="18" charset="0"/>
              </a:rPr>
              <a:t>dem, der er her, er jo de bedste sparringspartnere til min helbredelse, som jeg har mødt, og derfor så får de altså noget </a:t>
            </a:r>
            <a:r>
              <a:rPr lang="da-DK" sz="2800" i="1" dirty="0" smtClean="0">
                <a:latin typeface="Calibri" panose="020F0502020204030204" pitchFamily="34" charset="0"/>
                <a:ea typeface="Calibri" panose="020F0502020204030204" pitchFamily="34" charset="0"/>
                <a:cs typeface="Times New Roman" panose="02020603050405020304" pitchFamily="18" charset="0"/>
              </a:rPr>
              <a:t>goodwill”.</a:t>
            </a:r>
          </a:p>
          <a:p>
            <a:r>
              <a:rPr lang="da-DK" sz="2800" i="1" dirty="0" smtClean="0">
                <a:latin typeface="Calibri" panose="020F0502020204030204" pitchFamily="34" charset="0"/>
                <a:ea typeface="Calibri" panose="020F0502020204030204" pitchFamily="34" charset="0"/>
                <a:cs typeface="Times New Roman" panose="02020603050405020304" pitchFamily="18" charset="0"/>
              </a:rPr>
              <a:t>”paragrafferne </a:t>
            </a:r>
            <a:r>
              <a:rPr lang="da-DK" sz="2800" i="1" dirty="0">
                <a:latin typeface="Calibri" panose="020F0502020204030204" pitchFamily="34" charset="0"/>
                <a:ea typeface="Calibri" panose="020F0502020204030204" pitchFamily="34" charset="0"/>
                <a:cs typeface="Times New Roman" panose="02020603050405020304" pitchFamily="18" charset="0"/>
              </a:rPr>
              <a:t>overholdes, men der er også noget, der hedder et menneskesynspunkt. Det synes jeg bare, der er alt for </a:t>
            </a:r>
            <a:r>
              <a:rPr lang="da-DK" sz="2800" i="1" dirty="0" smtClean="0">
                <a:latin typeface="Calibri" panose="020F0502020204030204" pitchFamily="34" charset="0"/>
                <a:ea typeface="Calibri" panose="020F0502020204030204" pitchFamily="34" charset="0"/>
                <a:cs typeface="Times New Roman" panose="02020603050405020304" pitchFamily="18" charset="0"/>
              </a:rPr>
              <a:t>mange .. jeg </a:t>
            </a:r>
            <a:r>
              <a:rPr lang="da-DK" sz="2800" i="1" dirty="0">
                <a:latin typeface="Calibri" panose="020F0502020204030204" pitchFamily="34" charset="0"/>
                <a:ea typeface="Calibri" panose="020F0502020204030204" pitchFamily="34" charset="0"/>
                <a:cs typeface="Times New Roman" panose="02020603050405020304" pitchFamily="18" charset="0"/>
              </a:rPr>
              <a:t>har mødt sagsbehandlere, der </a:t>
            </a:r>
            <a:r>
              <a:rPr lang="da-DK" sz="2800" i="1" dirty="0" smtClean="0">
                <a:latin typeface="Calibri" panose="020F0502020204030204" pitchFamily="34" charset="0"/>
                <a:ea typeface="Calibri" panose="020F0502020204030204" pitchFamily="34" charset="0"/>
                <a:cs typeface="Times New Roman" panose="02020603050405020304" pitchFamily="18" charset="0"/>
              </a:rPr>
              <a:t>bare </a:t>
            </a:r>
            <a:r>
              <a:rPr lang="da-DK" sz="2800" i="1" dirty="0">
                <a:latin typeface="Calibri" panose="020F0502020204030204" pitchFamily="34" charset="0"/>
                <a:ea typeface="Calibri" panose="020F0502020204030204" pitchFamily="34" charset="0"/>
                <a:cs typeface="Times New Roman" panose="02020603050405020304" pitchFamily="18" charset="0"/>
              </a:rPr>
              <a:t>har skidt det menneskesynspunkt </a:t>
            </a:r>
            <a:r>
              <a:rPr lang="da-DK" sz="2800" i="1" dirty="0" smtClean="0">
                <a:latin typeface="Calibri" panose="020F0502020204030204" pitchFamily="34" charset="0"/>
                <a:ea typeface="Calibri" panose="020F0502020204030204" pitchFamily="34" charset="0"/>
                <a:cs typeface="Times New Roman" panose="02020603050405020304" pitchFamily="18" charset="0"/>
              </a:rPr>
              <a:t>højt og flot”</a:t>
            </a:r>
            <a:endParaRPr lang="da-DK" dirty="0"/>
          </a:p>
        </p:txBody>
      </p:sp>
      <p:sp>
        <p:nvSpPr>
          <p:cNvPr id="7" name="Pladsholder til tekst 6"/>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3078711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Fortsat</a:t>
            </a:r>
            <a:endParaRPr lang="da-DK" dirty="0"/>
          </a:p>
        </p:txBody>
      </p:sp>
      <p:sp>
        <p:nvSpPr>
          <p:cNvPr id="3" name="Pladsholder til dato 2"/>
          <p:cNvSpPr>
            <a:spLocks noGrp="1"/>
          </p:cNvSpPr>
          <p:nvPr>
            <p:ph type="dt" sz="half" idx="10"/>
          </p:nvPr>
        </p:nvSpPr>
        <p:spPr/>
        <p:txBody>
          <a:bodyPr/>
          <a:lstStyle/>
          <a:p>
            <a:pPr marL="0" marR="0" lvl="0" indent="0" algn="l" defTabSz="914400" rtl="0" eaLnBrk="1" fontAlgn="auto" latinLnBrk="0" hangingPunct="1">
              <a:lnSpc>
                <a:spcPct val="125000"/>
              </a:lnSpc>
              <a:spcBef>
                <a:spcPts val="0"/>
              </a:spcBef>
              <a:spcAft>
                <a:spcPts val="0"/>
              </a:spcAft>
              <a:buClrTx/>
              <a:buSzTx/>
              <a:buFontTx/>
              <a:buNone/>
              <a:tabLst/>
              <a:defRPr/>
            </a:pPr>
            <a:fld id="{7072E9C8-6623-42F2-AFDB-85BBEB8ADEBF}" type="datetime2">
              <a:rPr kumimoji="0" lang="da-DK" sz="800" b="0" i="0" u="none" strike="noStrike" kern="1200" cap="none" spc="0" normalizeH="0" baseline="0" noProof="0" smtClean="0">
                <a:ln>
                  <a:noFill/>
                </a:ln>
                <a:solidFill>
                  <a:srgbClr val="414141"/>
                </a:solidFill>
                <a:effectLst/>
                <a:uLnTx/>
                <a:uFillTx/>
                <a:latin typeface="VIA Type Office Light" panose="02000503000000020004" pitchFamily="2" charset="0"/>
                <a:ea typeface="+mn-ea"/>
                <a:cs typeface="+mn-cs"/>
              </a:rPr>
              <a:pPr marL="0" marR="0" lvl="0" indent="0" algn="l" defTabSz="914400" rtl="0" eaLnBrk="1" fontAlgn="auto" latinLnBrk="0" hangingPunct="1">
                <a:lnSpc>
                  <a:spcPct val="125000"/>
                </a:lnSpc>
                <a:spcBef>
                  <a:spcPts val="0"/>
                </a:spcBef>
                <a:spcAft>
                  <a:spcPts val="0"/>
                </a:spcAft>
                <a:buClrTx/>
                <a:buSzTx/>
                <a:buFontTx/>
                <a:buNone/>
                <a:tabLst/>
                <a:defRPr/>
              </a:pPr>
              <a:t>28. november 2018</a:t>
            </a:fld>
            <a:endParaRPr kumimoji="0" lang="da-DK" sz="800" b="0" i="0" u="none" strike="noStrike" kern="1200" cap="none" spc="0" normalizeH="0" baseline="0" noProof="0" dirty="0">
              <a:ln>
                <a:noFill/>
              </a:ln>
              <a:solidFill>
                <a:srgbClr val="414141"/>
              </a:solidFill>
              <a:effectLst/>
              <a:uLnTx/>
              <a:uFillTx/>
              <a:latin typeface="VIA Type Office Light" panose="02000503000000020004" pitchFamily="2" charset="0"/>
              <a:ea typeface="+mn-ea"/>
              <a:cs typeface="+mn-cs"/>
            </a:endParaRPr>
          </a:p>
        </p:txBody>
      </p:sp>
      <p:sp>
        <p:nvSpPr>
          <p:cNvPr id="4" name="Pladsholder til slidenummer 3"/>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A07366-CB75-4AA8-9E5B-928B849F427C}" type="slidenum">
              <a:rPr kumimoji="0" lang="da-DK" sz="800" b="0" i="0" u="none" strike="noStrike" kern="1200" cap="none" spc="0" normalizeH="0" baseline="0" noProof="0" smtClean="0">
                <a:ln>
                  <a:noFill/>
                </a:ln>
                <a:solidFill>
                  <a:srgbClr val="414141"/>
                </a:solidFill>
                <a:effectLst/>
                <a:uLnTx/>
                <a:uFillTx/>
                <a:latin typeface="VIA Type Office Light" panose="0200050300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da-DK" sz="800" b="0" i="0" u="none" strike="noStrike" kern="1200" cap="none" spc="0" normalizeH="0" baseline="0" noProof="0" dirty="0">
              <a:ln>
                <a:noFill/>
              </a:ln>
              <a:solidFill>
                <a:srgbClr val="414141"/>
              </a:solidFill>
              <a:effectLst/>
              <a:uLnTx/>
              <a:uFillTx/>
              <a:latin typeface="VIA Type Office Light" panose="02000503000000020004" pitchFamily="2" charset="0"/>
              <a:ea typeface="+mn-ea"/>
              <a:cs typeface="+mn-cs"/>
            </a:endParaRPr>
          </a:p>
        </p:txBody>
      </p:sp>
      <p:sp>
        <p:nvSpPr>
          <p:cNvPr id="5" name="Pladsholder til sidefod 4"/>
          <p:cNvSpPr>
            <a:spLocks noGrp="1"/>
          </p:cNvSpPr>
          <p:nvPr>
            <p:ph type="ftr" sz="quarter" idx="12"/>
          </p:nvPr>
        </p:nvSpPr>
        <p:spPr/>
        <p: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da-DK" sz="800" b="0" i="0" u="none" strike="noStrike" kern="1200" cap="none" spc="0" normalizeH="0" baseline="0" noProof="0" smtClean="0">
                <a:ln>
                  <a:noFill/>
                </a:ln>
                <a:solidFill>
                  <a:srgbClr val="414141"/>
                </a:solidFill>
                <a:effectLst/>
                <a:uLnTx/>
                <a:uFillTx/>
                <a:latin typeface="VIA Type Office Light" panose="02000503000000020004" pitchFamily="2" charset="0"/>
                <a:ea typeface="+mn-ea"/>
                <a:cs typeface="+mn-cs"/>
              </a:rPr>
              <a:t>Charlotte Vange Løvstad, chvl@via.dk</a:t>
            </a:r>
            <a:endParaRPr kumimoji="0" lang="da-DK" sz="800" b="0" i="0" u="none" strike="noStrike" kern="1200" cap="none" spc="0" normalizeH="0" baseline="0" noProof="0" dirty="0">
              <a:ln>
                <a:noFill/>
              </a:ln>
              <a:solidFill>
                <a:srgbClr val="414141"/>
              </a:solidFill>
              <a:effectLst/>
              <a:uLnTx/>
              <a:uFillTx/>
              <a:latin typeface="VIA Type Office Light" panose="02000503000000020004" pitchFamily="2" charset="0"/>
              <a:ea typeface="+mn-ea"/>
              <a:cs typeface="+mn-cs"/>
            </a:endParaRPr>
          </a:p>
        </p:txBody>
      </p:sp>
      <p:sp>
        <p:nvSpPr>
          <p:cNvPr id="6" name="Pladsholder til tekst 5"/>
          <p:cNvSpPr>
            <a:spLocks noGrp="1"/>
          </p:cNvSpPr>
          <p:nvPr>
            <p:ph type="body" sz="quarter" idx="13"/>
          </p:nvPr>
        </p:nvSpPr>
        <p:spPr/>
        <p:txBody>
          <a:bodyPr>
            <a:normAutofit fontScale="77500" lnSpcReduction="20000"/>
          </a:bodyPr>
          <a:lstStyle/>
          <a:p>
            <a:r>
              <a:rPr lang="da-DK" sz="2800" i="1" dirty="0">
                <a:latin typeface="Calibri" panose="020F0502020204030204" pitchFamily="34" charset="0"/>
                <a:ea typeface="Calibri" panose="020F0502020204030204" pitchFamily="34" charset="0"/>
                <a:cs typeface="Times New Roman" panose="02020603050405020304" pitchFamily="18" charset="0"/>
              </a:rPr>
              <a:t>”Det er vigtigt at jeg bliver hørt og at det ikke var sådan det skulle forstås (får lov at forklare sig ved </a:t>
            </a:r>
            <a:r>
              <a:rPr lang="da-DK" sz="2800" i="1" dirty="0" smtClean="0">
                <a:latin typeface="Calibri" panose="020F0502020204030204" pitchFamily="34" charset="0"/>
                <a:ea typeface="Calibri" panose="020F0502020204030204" pitchFamily="34" charset="0"/>
                <a:cs typeface="Times New Roman" panose="02020603050405020304" pitchFamily="18" charset="0"/>
              </a:rPr>
              <a:t>uenighed)”</a:t>
            </a:r>
          </a:p>
          <a:p>
            <a:r>
              <a:rPr lang="da-DK" sz="2800" i="1" dirty="0" smtClean="0">
                <a:latin typeface="Calibri" panose="020F0502020204030204" pitchFamily="34" charset="0"/>
                <a:ea typeface="Calibri" panose="020F0502020204030204" pitchFamily="34" charset="0"/>
                <a:cs typeface="Times New Roman" panose="02020603050405020304" pitchFamily="18" charset="0"/>
              </a:rPr>
              <a:t>”</a:t>
            </a:r>
            <a:r>
              <a:rPr lang="da-DK" sz="2800" i="1" dirty="0">
                <a:latin typeface="Calibri" panose="020F0502020204030204" pitchFamily="34" charset="0"/>
                <a:ea typeface="Calibri" panose="020F0502020204030204" pitchFamily="34" charset="0"/>
                <a:cs typeface="Times New Roman" panose="02020603050405020304" pitchFamily="18" charset="0"/>
              </a:rPr>
              <a:t>Det er svigt på svigt. Jeg vil </a:t>
            </a:r>
            <a:r>
              <a:rPr lang="da-DK" sz="2800" i="1" dirty="0" smtClean="0">
                <a:latin typeface="Calibri" panose="020F0502020204030204" pitchFamily="34" charset="0"/>
                <a:ea typeface="Calibri" panose="020F0502020204030204" pitchFamily="34" charset="0"/>
                <a:cs typeface="Times New Roman" panose="02020603050405020304" pitchFamily="18" charset="0"/>
              </a:rPr>
              <a:t>sgu´ </a:t>
            </a:r>
            <a:r>
              <a:rPr lang="da-DK" sz="2800" i="1" dirty="0">
                <a:latin typeface="Calibri" panose="020F0502020204030204" pitchFamily="34" charset="0"/>
                <a:ea typeface="Calibri" panose="020F0502020204030204" pitchFamily="34" charset="0"/>
                <a:cs typeface="Times New Roman" panose="02020603050405020304" pitchFamily="18" charset="0"/>
              </a:rPr>
              <a:t>ønske, der havde været en socialrådgiver eller </a:t>
            </a:r>
            <a:r>
              <a:rPr lang="da-DK" sz="2800" i="1" dirty="0" smtClean="0">
                <a:latin typeface="Calibri" panose="020F0502020204030204" pitchFamily="34" charset="0"/>
                <a:ea typeface="Calibri" panose="020F0502020204030204" pitchFamily="34" charset="0"/>
                <a:cs typeface="Times New Roman" panose="02020603050405020304" pitchFamily="18" charset="0"/>
              </a:rPr>
              <a:t>bare </a:t>
            </a:r>
            <a:r>
              <a:rPr lang="da-DK" sz="2800" i="1" dirty="0">
                <a:latin typeface="Calibri" panose="020F0502020204030204" pitchFamily="34" charset="0"/>
                <a:ea typeface="Calibri" panose="020F0502020204030204" pitchFamily="34" charset="0"/>
                <a:cs typeface="Times New Roman" panose="02020603050405020304" pitchFamily="18" charset="0"/>
              </a:rPr>
              <a:t>en eller anden form for kommunal ansat, som lige havde sagt, hiv lige bremsen </a:t>
            </a:r>
            <a:r>
              <a:rPr lang="da-DK" sz="2800" i="1" dirty="0" smtClean="0">
                <a:latin typeface="Calibri" panose="020F0502020204030204" pitchFamily="34" charset="0"/>
                <a:ea typeface="Calibri" panose="020F0502020204030204" pitchFamily="34" charset="0"/>
                <a:cs typeface="Times New Roman" panose="02020603050405020304" pitchFamily="18" charset="0"/>
              </a:rPr>
              <a:t>her </a:t>
            </a:r>
            <a:r>
              <a:rPr lang="da-DK" sz="2800" i="1" dirty="0">
                <a:latin typeface="Calibri" panose="020F0502020204030204" pitchFamily="34" charset="0"/>
                <a:ea typeface="Calibri" panose="020F0502020204030204" pitchFamily="34" charset="0"/>
                <a:cs typeface="Times New Roman" panose="02020603050405020304" pitchFamily="18" charset="0"/>
              </a:rPr>
              <a:t>og spurgt, hvad er det lige der </a:t>
            </a:r>
            <a:r>
              <a:rPr lang="da-DK" sz="2800" i="1" dirty="0" smtClean="0">
                <a:latin typeface="Calibri" panose="020F0502020204030204" pitchFamily="34" charset="0"/>
                <a:ea typeface="Calibri" panose="020F0502020204030204" pitchFamily="34" charset="0"/>
                <a:cs typeface="Times New Roman" panose="02020603050405020304" pitchFamily="18" charset="0"/>
              </a:rPr>
              <a:t>foregår.</a:t>
            </a:r>
            <a:r>
              <a:rPr lang="da-DK" sz="2800" i="1" dirty="0">
                <a:latin typeface="Calibri" panose="020F0502020204030204" pitchFamily="34" charset="0"/>
                <a:ea typeface="Calibri" panose="020F0502020204030204" pitchFamily="34" charset="0"/>
                <a:cs typeface="Times New Roman" panose="02020603050405020304" pitchFamily="18" charset="0"/>
              </a:rPr>
              <a:t> Men det er det der med, at der ligger så meget pres på dem, at det skal være paragraffer. Det skal være hurtigt og nem sagsbehandling. I stedet for man kan sige hurtig og nem, i stedet for at sige måske langsommere, men så ordentlig.”</a:t>
            </a:r>
            <a:r>
              <a:rPr lang="da-DK" sz="2800" dirty="0">
                <a:latin typeface="Calibri" panose="020F0502020204030204" pitchFamily="34" charset="0"/>
                <a:ea typeface="Calibri" panose="020F0502020204030204" pitchFamily="34" charset="0"/>
                <a:cs typeface="Times New Roman" panose="02020603050405020304" pitchFamily="18" charset="0"/>
              </a:rPr>
              <a:t> </a:t>
            </a:r>
            <a:endParaRPr lang="da-DK" sz="2800" i="1" dirty="0" smtClean="0">
              <a:latin typeface="Calibri" panose="020F0502020204030204" pitchFamily="34" charset="0"/>
              <a:ea typeface="Calibri" panose="020F0502020204030204" pitchFamily="34" charset="0"/>
              <a:cs typeface="Times New Roman" panose="02020603050405020304" pitchFamily="18" charset="0"/>
            </a:endParaRPr>
          </a:p>
          <a:p>
            <a:r>
              <a:rPr lang="da-DK" sz="2800" i="1" dirty="0" smtClean="0">
                <a:latin typeface="Calibri" panose="020F0502020204030204" pitchFamily="34" charset="0"/>
                <a:ea typeface="Calibri" panose="020F0502020204030204" pitchFamily="34" charset="0"/>
                <a:cs typeface="Times New Roman" panose="02020603050405020304" pitchFamily="18" charset="0"/>
              </a:rPr>
              <a:t>”Selvom </a:t>
            </a:r>
            <a:r>
              <a:rPr lang="da-DK" sz="2800" i="1" dirty="0">
                <a:latin typeface="Calibri" panose="020F0502020204030204" pitchFamily="34" charset="0"/>
                <a:ea typeface="Calibri" panose="020F0502020204030204" pitchFamily="34" charset="0"/>
                <a:cs typeface="Times New Roman" panose="02020603050405020304" pitchFamily="18" charset="0"/>
              </a:rPr>
              <a:t>jeg bare er et nummer</a:t>
            </a:r>
            <a:r>
              <a:rPr lang="da-DK" sz="2800" i="1" dirty="0" smtClean="0">
                <a:latin typeface="Calibri" panose="020F0502020204030204" pitchFamily="34" charset="0"/>
                <a:ea typeface="Calibri" panose="020F0502020204030204" pitchFamily="34" charset="0"/>
                <a:cs typeface="Times New Roman" panose="02020603050405020304" pitchFamily="18" charset="0"/>
              </a:rPr>
              <a:t>”</a:t>
            </a:r>
            <a:endParaRPr lang="da-DK" sz="2800" dirty="0">
              <a:latin typeface="Calibri" panose="020F0502020204030204" pitchFamily="34" charset="0"/>
              <a:ea typeface="Calibri" panose="020F0502020204030204" pitchFamily="34" charset="0"/>
              <a:cs typeface="Times New Roman" panose="02020603050405020304" pitchFamily="18" charset="0"/>
            </a:endParaRPr>
          </a:p>
          <a:p>
            <a:r>
              <a:rPr lang="da-DK" sz="2800" i="1" dirty="0">
                <a:latin typeface="Calibri" panose="020F0502020204030204" pitchFamily="34" charset="0"/>
                <a:ea typeface="Calibri" panose="020F0502020204030204" pitchFamily="34" charset="0"/>
                <a:cs typeface="Times New Roman" panose="02020603050405020304" pitchFamily="18" charset="0"/>
              </a:rPr>
              <a:t>”.. men jeg er i hvert fald fået en del tricks rundt omkring af tilfældige mennesker, der også ofte har været udsatte eller hjemløse </a:t>
            </a:r>
            <a:endParaRPr lang="da-DK" sz="2800" i="1" dirty="0" smtClean="0">
              <a:latin typeface="Calibri" panose="020F0502020204030204" pitchFamily="34" charset="0"/>
              <a:ea typeface="Calibri" panose="020F0502020204030204" pitchFamily="34" charset="0"/>
              <a:cs typeface="Times New Roman" panose="02020603050405020304" pitchFamily="18" charset="0"/>
            </a:endParaRPr>
          </a:p>
          <a:p>
            <a:r>
              <a:rPr lang="da-DK" sz="2800" i="1" dirty="0" smtClean="0">
                <a:latin typeface="Calibri" panose="020F0502020204030204" pitchFamily="34" charset="0"/>
                <a:ea typeface="Calibri" panose="020F0502020204030204" pitchFamily="34" charset="0"/>
                <a:cs typeface="Times New Roman" panose="02020603050405020304" pitchFamily="18" charset="0"/>
              </a:rPr>
              <a:t>Hvorfor har vi ikke en ”</a:t>
            </a:r>
            <a:r>
              <a:rPr lang="da-DK" sz="2800" i="1" dirty="0" err="1">
                <a:latin typeface="Calibri" panose="020F0502020204030204" pitchFamily="34" charset="0"/>
                <a:ea typeface="Calibri" panose="020F0502020204030204" pitchFamily="34" charset="0"/>
                <a:cs typeface="Times New Roman" panose="02020603050405020304" pitchFamily="18" charset="0"/>
              </a:rPr>
              <a:t>you</a:t>
            </a:r>
            <a:r>
              <a:rPr lang="da-DK" sz="2800" i="1" dirty="0">
                <a:latin typeface="Calibri" panose="020F0502020204030204" pitchFamily="34" charset="0"/>
                <a:ea typeface="Calibri" panose="020F0502020204030204" pitchFamily="34" charset="0"/>
                <a:cs typeface="Times New Roman" panose="02020603050405020304" pitchFamily="18" charset="0"/>
              </a:rPr>
              <a:t> </a:t>
            </a:r>
            <a:r>
              <a:rPr lang="da-DK" sz="2800" i="1" dirty="0" err="1">
                <a:latin typeface="Calibri" panose="020F0502020204030204" pitchFamily="34" charset="0"/>
                <a:ea typeface="Calibri" panose="020F0502020204030204" pitchFamily="34" charset="0"/>
                <a:cs typeface="Times New Roman" panose="02020603050405020304" pitchFamily="18" charset="0"/>
              </a:rPr>
              <a:t>first</a:t>
            </a:r>
            <a:r>
              <a:rPr lang="da-DK" sz="2800" i="1" dirty="0">
                <a:latin typeface="Calibri" panose="020F0502020204030204" pitchFamily="34" charset="0"/>
                <a:ea typeface="Calibri" panose="020F0502020204030204" pitchFamily="34" charset="0"/>
                <a:cs typeface="Times New Roman" panose="02020603050405020304" pitchFamily="18" charset="0"/>
              </a:rPr>
              <a:t> tilgang</a:t>
            </a:r>
            <a:r>
              <a:rPr lang="da-DK" sz="2800" i="1" dirty="0" smtClean="0">
                <a:latin typeface="Calibri" panose="020F0502020204030204" pitchFamily="34" charset="0"/>
                <a:ea typeface="Calibri" panose="020F0502020204030204" pitchFamily="34" charset="0"/>
                <a:cs typeface="Times New Roman" panose="02020603050405020304" pitchFamily="18" charset="0"/>
              </a:rPr>
              <a:t>” </a:t>
            </a:r>
            <a:endParaRPr lang="da-DK" sz="2800" dirty="0" smtClean="0">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7" name="Pladsholder til tekst 6"/>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1684300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Fortsat</a:t>
            </a:r>
            <a:endParaRPr lang="da-DK" dirty="0"/>
          </a:p>
        </p:txBody>
      </p:sp>
      <p:sp>
        <p:nvSpPr>
          <p:cNvPr id="3" name="Pladsholder til dato 2"/>
          <p:cNvSpPr>
            <a:spLocks noGrp="1"/>
          </p:cNvSpPr>
          <p:nvPr>
            <p:ph type="dt" sz="half" idx="10"/>
          </p:nvPr>
        </p:nvSpPr>
        <p:spPr/>
        <p:txBody>
          <a:bodyPr/>
          <a:lstStyle/>
          <a:p>
            <a:fld id="{1BB4332D-D0F4-426E-B5B3-740E7473E367}" type="datetime2">
              <a:rPr lang="da-DK" smtClean="0"/>
              <a:t>28. november 2018</a:t>
            </a:fld>
            <a:endParaRPr lang="da-DK" dirty="0"/>
          </a:p>
        </p:txBody>
      </p:sp>
      <p:sp>
        <p:nvSpPr>
          <p:cNvPr id="4" name="Pladsholder til slidenummer 3"/>
          <p:cNvSpPr>
            <a:spLocks noGrp="1"/>
          </p:cNvSpPr>
          <p:nvPr>
            <p:ph type="sldNum" sz="quarter" idx="11"/>
          </p:nvPr>
        </p:nvSpPr>
        <p:spPr/>
        <p:txBody>
          <a:bodyPr/>
          <a:lstStyle/>
          <a:p>
            <a:fld id="{5BA07366-CB75-4AA8-9E5B-928B849F427C}" type="slidenum">
              <a:rPr lang="da-DK" smtClean="0"/>
              <a:pPr/>
              <a:t>6</a:t>
            </a:fld>
            <a:endParaRPr lang="da-DK" dirty="0"/>
          </a:p>
        </p:txBody>
      </p:sp>
      <p:sp>
        <p:nvSpPr>
          <p:cNvPr id="5" name="Pladsholder til sidefod 4"/>
          <p:cNvSpPr>
            <a:spLocks noGrp="1"/>
          </p:cNvSpPr>
          <p:nvPr>
            <p:ph type="ftr" sz="quarter" idx="12"/>
          </p:nvPr>
        </p:nvSpPr>
        <p:spPr/>
        <p:txBody>
          <a:bodyPr/>
          <a:lstStyle/>
          <a:p>
            <a:endParaRPr lang="da-DK" dirty="0"/>
          </a:p>
        </p:txBody>
      </p:sp>
      <p:sp>
        <p:nvSpPr>
          <p:cNvPr id="6" name="Pladsholder til tekst 5"/>
          <p:cNvSpPr>
            <a:spLocks noGrp="1"/>
          </p:cNvSpPr>
          <p:nvPr>
            <p:ph type="body" sz="quarter" idx="13"/>
          </p:nvPr>
        </p:nvSpPr>
        <p:spPr/>
        <p:txBody>
          <a:bodyPr>
            <a:normAutofit fontScale="85000" lnSpcReduction="20000"/>
          </a:bodyPr>
          <a:lstStyle/>
          <a:p>
            <a:pPr>
              <a:lnSpc>
                <a:spcPct val="107000"/>
              </a:lnSpc>
              <a:spcAft>
                <a:spcPts val="800"/>
              </a:spcAft>
            </a:pPr>
            <a:r>
              <a:rPr lang="da-DK" sz="2800" i="1" dirty="0">
                <a:latin typeface="Calibri" panose="020F0502020204030204" pitchFamily="34" charset="0"/>
                <a:ea typeface="Calibri" panose="020F0502020204030204" pitchFamily="34" charset="0"/>
                <a:cs typeface="Times New Roman" panose="02020603050405020304" pitchFamily="18" charset="0"/>
              </a:rPr>
              <a:t>”Det er ikke nok bare at få lidt generelt og få etableringsydelse én gang og så få sat sit hjem op med Ikea-møbler og så er det dét. Der skal ligesom… Det er en konstant proces, det der med at være i sin egen lejlighed, og det der med faktisk ikke bare at være der, sove der og lige gå i bad, men det der med faktisk at kunne holde ud at være der en hel dag måske</a:t>
            </a:r>
            <a:r>
              <a:rPr lang="da-DK" sz="2800" i="1"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a-DK" sz="2800" i="1" dirty="0">
                <a:latin typeface="Calibri" panose="020F0502020204030204" pitchFamily="34" charset="0"/>
              </a:rPr>
              <a:t>Man ved ikke, hvad der er i, men det er en af de der ting, som der bare er åbenlyst og det gør man jo bare. Når man kommer hjem fra arbejde, så tjekker man lige postkassen og åbner de papirer, der nu er, men de der… Jeg tror mere, det er vanerne, altså, som man bare ikke har. </a:t>
            </a:r>
            <a:r>
              <a:rPr lang="da-DK" sz="2800" i="1" dirty="0" smtClean="0">
                <a:latin typeface="Calibri" panose="020F0502020204030204" pitchFamily="34" charset="0"/>
              </a:rPr>
              <a:t>”</a:t>
            </a:r>
            <a:endParaRPr lang="da-DK" sz="2800" i="1" dirty="0">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7" name="Pladsholder til tekst 6"/>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2818455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er det så de siger</a:t>
            </a:r>
            <a:endParaRPr lang="da-DK" dirty="0"/>
          </a:p>
        </p:txBody>
      </p:sp>
      <p:sp>
        <p:nvSpPr>
          <p:cNvPr id="3" name="Pladsholder til dato 2"/>
          <p:cNvSpPr>
            <a:spLocks noGrp="1"/>
          </p:cNvSpPr>
          <p:nvPr>
            <p:ph type="dt" sz="half" idx="10"/>
          </p:nvPr>
        </p:nvSpPr>
        <p:spPr/>
        <p:txBody>
          <a:bodyPr/>
          <a:lstStyle/>
          <a:p>
            <a:fld id="{1BB4332D-D0F4-426E-B5B3-740E7473E367}" type="datetime2">
              <a:rPr lang="da-DK" smtClean="0"/>
              <a:t>28. november 2018</a:t>
            </a:fld>
            <a:endParaRPr lang="da-DK" dirty="0"/>
          </a:p>
        </p:txBody>
      </p:sp>
      <p:sp>
        <p:nvSpPr>
          <p:cNvPr id="4" name="Pladsholder til slidenummer 3"/>
          <p:cNvSpPr>
            <a:spLocks noGrp="1"/>
          </p:cNvSpPr>
          <p:nvPr>
            <p:ph type="sldNum" sz="quarter" idx="11"/>
          </p:nvPr>
        </p:nvSpPr>
        <p:spPr/>
        <p:txBody>
          <a:bodyPr/>
          <a:lstStyle/>
          <a:p>
            <a:fld id="{5BA07366-CB75-4AA8-9E5B-928B849F427C}" type="slidenum">
              <a:rPr lang="da-DK" smtClean="0"/>
              <a:pPr/>
              <a:t>7</a:t>
            </a:fld>
            <a:endParaRPr lang="da-DK" dirty="0"/>
          </a:p>
        </p:txBody>
      </p:sp>
      <p:sp>
        <p:nvSpPr>
          <p:cNvPr id="5" name="Pladsholder til sidefod 4"/>
          <p:cNvSpPr>
            <a:spLocks noGrp="1"/>
          </p:cNvSpPr>
          <p:nvPr>
            <p:ph type="ftr" sz="quarter" idx="12"/>
          </p:nvPr>
        </p:nvSpPr>
        <p:spPr/>
        <p:txBody>
          <a:bodyPr/>
          <a:lstStyle/>
          <a:p>
            <a:endParaRPr lang="da-DK" dirty="0"/>
          </a:p>
        </p:txBody>
      </p:sp>
      <p:sp>
        <p:nvSpPr>
          <p:cNvPr id="6" name="Pladsholder til tekst 5"/>
          <p:cNvSpPr>
            <a:spLocks noGrp="1"/>
          </p:cNvSpPr>
          <p:nvPr>
            <p:ph type="body" sz="quarter" idx="13"/>
          </p:nvPr>
        </p:nvSpPr>
        <p:spPr/>
        <p:txBody>
          <a:bodyPr/>
          <a:lstStyle/>
          <a:p>
            <a:r>
              <a:rPr lang="da-DK" dirty="0" smtClean="0"/>
              <a:t>Lyt til mig</a:t>
            </a:r>
          </a:p>
          <a:p>
            <a:r>
              <a:rPr lang="da-DK" dirty="0" smtClean="0"/>
              <a:t>Jeg er et menneske</a:t>
            </a:r>
          </a:p>
          <a:p>
            <a:r>
              <a:rPr lang="da-DK" dirty="0" smtClean="0"/>
              <a:t>Se mig som et menneske</a:t>
            </a:r>
          </a:p>
          <a:p>
            <a:r>
              <a:rPr lang="da-DK" dirty="0" smtClean="0"/>
              <a:t>Respekter mig</a:t>
            </a:r>
          </a:p>
          <a:p>
            <a:endParaRPr lang="da-DK" dirty="0"/>
          </a:p>
        </p:txBody>
      </p:sp>
      <p:sp>
        <p:nvSpPr>
          <p:cNvPr id="7" name="Pladsholder til tekst 6"/>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480625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kræver det</a:t>
            </a:r>
            <a:endParaRPr lang="da-DK" dirty="0"/>
          </a:p>
        </p:txBody>
      </p:sp>
      <p:sp>
        <p:nvSpPr>
          <p:cNvPr id="3" name="Pladsholder til dato 2"/>
          <p:cNvSpPr>
            <a:spLocks noGrp="1"/>
          </p:cNvSpPr>
          <p:nvPr>
            <p:ph type="dt" sz="half" idx="10"/>
          </p:nvPr>
        </p:nvSpPr>
        <p:spPr/>
        <p:txBody>
          <a:bodyPr/>
          <a:lstStyle/>
          <a:p>
            <a:fld id="{1BB4332D-D0F4-426E-B5B3-740E7473E367}" type="datetime2">
              <a:rPr lang="da-DK" smtClean="0"/>
              <a:t>28. november 2018</a:t>
            </a:fld>
            <a:endParaRPr lang="da-DK" dirty="0"/>
          </a:p>
        </p:txBody>
      </p:sp>
      <p:sp>
        <p:nvSpPr>
          <p:cNvPr id="4" name="Pladsholder til slidenummer 3"/>
          <p:cNvSpPr>
            <a:spLocks noGrp="1"/>
          </p:cNvSpPr>
          <p:nvPr>
            <p:ph type="sldNum" sz="quarter" idx="11"/>
          </p:nvPr>
        </p:nvSpPr>
        <p:spPr/>
        <p:txBody>
          <a:bodyPr/>
          <a:lstStyle/>
          <a:p>
            <a:fld id="{5BA07366-CB75-4AA8-9E5B-928B849F427C}" type="slidenum">
              <a:rPr lang="da-DK" smtClean="0"/>
              <a:pPr/>
              <a:t>8</a:t>
            </a:fld>
            <a:endParaRPr lang="da-DK" dirty="0"/>
          </a:p>
        </p:txBody>
      </p:sp>
      <p:sp>
        <p:nvSpPr>
          <p:cNvPr id="5" name="Pladsholder til sidefod 4"/>
          <p:cNvSpPr>
            <a:spLocks noGrp="1"/>
          </p:cNvSpPr>
          <p:nvPr>
            <p:ph type="ftr" sz="quarter" idx="12"/>
          </p:nvPr>
        </p:nvSpPr>
        <p:spPr/>
        <p:txBody>
          <a:bodyPr/>
          <a:lstStyle/>
          <a:p>
            <a:endParaRPr lang="da-DK" dirty="0"/>
          </a:p>
        </p:txBody>
      </p:sp>
      <p:sp>
        <p:nvSpPr>
          <p:cNvPr id="6" name="Pladsholder til tekst 5"/>
          <p:cNvSpPr>
            <a:spLocks noGrp="1"/>
          </p:cNvSpPr>
          <p:nvPr>
            <p:ph type="body" sz="quarter" idx="13"/>
          </p:nvPr>
        </p:nvSpPr>
        <p:spPr/>
        <p:txBody>
          <a:bodyPr/>
          <a:lstStyle/>
          <a:p>
            <a:r>
              <a:rPr lang="da-DK" dirty="0" smtClean="0"/>
              <a:t>Åben</a:t>
            </a:r>
          </a:p>
          <a:p>
            <a:r>
              <a:rPr lang="da-DK" dirty="0" smtClean="0"/>
              <a:t>Nysgerrig</a:t>
            </a:r>
          </a:p>
          <a:p>
            <a:r>
              <a:rPr lang="da-DK" dirty="0" smtClean="0"/>
              <a:t>Lytte</a:t>
            </a:r>
          </a:p>
          <a:p>
            <a:r>
              <a:rPr lang="da-DK" dirty="0" smtClean="0"/>
              <a:t>Acceptere</a:t>
            </a:r>
          </a:p>
          <a:p>
            <a:r>
              <a:rPr lang="da-DK" dirty="0" smtClean="0"/>
              <a:t>Give plads til mange forskellige perspektiver</a:t>
            </a:r>
          </a:p>
          <a:p>
            <a:r>
              <a:rPr lang="da-DK" dirty="0" smtClean="0"/>
              <a:t>Tillægge den andens oplevelsesverden gyldighed</a:t>
            </a:r>
          </a:p>
          <a:p>
            <a:r>
              <a:rPr lang="da-DK" dirty="0" smtClean="0"/>
              <a:t>Tjekke af om du har forstået det rigtigt</a:t>
            </a:r>
          </a:p>
          <a:p>
            <a:r>
              <a:rPr lang="da-DK" dirty="0" smtClean="0"/>
              <a:t>Tage </a:t>
            </a:r>
            <a:r>
              <a:rPr lang="da-DK" smtClean="0"/>
              <a:t>et meransvar</a:t>
            </a:r>
            <a:endParaRPr lang="da-DK" dirty="0" smtClean="0"/>
          </a:p>
          <a:p>
            <a:endParaRPr lang="da-DK" dirty="0"/>
          </a:p>
        </p:txBody>
      </p:sp>
      <p:sp>
        <p:nvSpPr>
          <p:cNvPr id="7" name="Pladsholder til tekst 6"/>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3151115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Dilemmaer i inddragelse</a:t>
            </a:r>
            <a:endParaRPr lang="da-DK" dirty="0"/>
          </a:p>
        </p:txBody>
      </p:sp>
      <p:sp>
        <p:nvSpPr>
          <p:cNvPr id="3" name="Pladsholder til dato 2"/>
          <p:cNvSpPr>
            <a:spLocks noGrp="1"/>
          </p:cNvSpPr>
          <p:nvPr>
            <p:ph type="dt" sz="half" idx="10"/>
          </p:nvPr>
        </p:nvSpPr>
        <p:spPr/>
        <p:txBody>
          <a:bodyPr/>
          <a:lstStyle/>
          <a:p>
            <a:fld id="{1BB4332D-D0F4-426E-B5B3-740E7473E367}" type="datetime2">
              <a:rPr lang="da-DK" smtClean="0"/>
              <a:t>28. november 2018</a:t>
            </a:fld>
            <a:endParaRPr lang="da-DK" dirty="0"/>
          </a:p>
        </p:txBody>
      </p:sp>
      <p:sp>
        <p:nvSpPr>
          <p:cNvPr id="4" name="Pladsholder til slidenummer 3"/>
          <p:cNvSpPr>
            <a:spLocks noGrp="1"/>
          </p:cNvSpPr>
          <p:nvPr>
            <p:ph type="sldNum" sz="quarter" idx="11"/>
          </p:nvPr>
        </p:nvSpPr>
        <p:spPr/>
        <p:txBody>
          <a:bodyPr/>
          <a:lstStyle/>
          <a:p>
            <a:fld id="{5BA07366-CB75-4AA8-9E5B-928B849F427C}" type="slidenum">
              <a:rPr lang="da-DK" smtClean="0"/>
              <a:pPr/>
              <a:t>9</a:t>
            </a:fld>
            <a:endParaRPr lang="da-DK" dirty="0"/>
          </a:p>
        </p:txBody>
      </p:sp>
      <p:sp>
        <p:nvSpPr>
          <p:cNvPr id="5" name="Pladsholder til sidefod 4"/>
          <p:cNvSpPr>
            <a:spLocks noGrp="1"/>
          </p:cNvSpPr>
          <p:nvPr>
            <p:ph type="ftr" sz="quarter" idx="12"/>
          </p:nvPr>
        </p:nvSpPr>
        <p:spPr/>
        <p:txBody>
          <a:bodyPr/>
          <a:lstStyle/>
          <a:p>
            <a:endParaRPr lang="da-DK" dirty="0"/>
          </a:p>
        </p:txBody>
      </p:sp>
      <p:sp>
        <p:nvSpPr>
          <p:cNvPr id="6" name="Pladsholder til tekst 5"/>
          <p:cNvSpPr>
            <a:spLocks noGrp="1"/>
          </p:cNvSpPr>
          <p:nvPr>
            <p:ph type="body" sz="quarter" idx="13"/>
          </p:nvPr>
        </p:nvSpPr>
        <p:spPr/>
        <p:txBody>
          <a:bodyPr/>
          <a:lstStyle/>
          <a:p>
            <a:r>
              <a:rPr lang="da-DK" dirty="0" smtClean="0"/>
              <a:t>Han vil ikke inddrages – har man ret til at takke nej til inddragelse ?</a:t>
            </a:r>
          </a:p>
          <a:p>
            <a:r>
              <a:rPr lang="da-DK" dirty="0" smtClean="0"/>
              <a:t>Han er ikke i stand til at sige hvad han vil – hvordan arbejder vi inddragende, når borgerens udmeldinger skifter fra dag til dag? </a:t>
            </a:r>
          </a:p>
          <a:p>
            <a:r>
              <a:rPr lang="da-DK" dirty="0" smtClean="0"/>
              <a:t>Det kan han ikke klare at høre</a:t>
            </a:r>
          </a:p>
          <a:p>
            <a:endParaRPr lang="da-DK" dirty="0" smtClean="0"/>
          </a:p>
          <a:p>
            <a:endParaRPr lang="da-DK" dirty="0"/>
          </a:p>
        </p:txBody>
      </p:sp>
      <p:sp>
        <p:nvSpPr>
          <p:cNvPr id="7" name="Pladsholder til tekst 6"/>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2093589128"/>
      </p:ext>
    </p:extLst>
  </p:cSld>
  <p:clrMapOvr>
    <a:masterClrMapping/>
  </p:clrMapOvr>
</p:sld>
</file>

<file path=ppt/theme/theme1.xml><?xml version="1.0" encoding="utf-8"?>
<a:theme xmlns:a="http://schemas.openxmlformats.org/drawingml/2006/main" name="VIA University College PowerPoint template">
  <a:themeElements>
    <a:clrScheme name="VIA University College">
      <a:dk1>
        <a:srgbClr val="414141"/>
      </a:dk1>
      <a:lt1>
        <a:sysClr val="window" lastClr="FFFFFF"/>
      </a:lt1>
      <a:dk2>
        <a:srgbClr val="8CC35A"/>
      </a:dk2>
      <a:lt2>
        <a:srgbClr val="AFAFAF"/>
      </a:lt2>
      <a:accent1>
        <a:srgbClr val="FFBE50"/>
      </a:accent1>
      <a:accent2>
        <a:srgbClr val="FF9164"/>
      </a:accent2>
      <a:accent3>
        <a:srgbClr val="FF7369"/>
      </a:accent3>
      <a:accent4>
        <a:srgbClr val="A0A0DC"/>
      </a:accent4>
      <a:accent5>
        <a:srgbClr val="78B4DC"/>
      </a:accent5>
      <a:accent6>
        <a:srgbClr val="32C8AA"/>
      </a:accent6>
      <a:hlink>
        <a:srgbClr val="0000FF"/>
      </a:hlink>
      <a:folHlink>
        <a:srgbClr val="800080"/>
      </a:folHlink>
    </a:clrScheme>
    <a:fontScheme name="VIA University College">
      <a:majorFont>
        <a:latin typeface="VIA Type Office"/>
        <a:ea typeface=""/>
        <a:cs typeface=""/>
      </a:majorFont>
      <a:minorFont>
        <a:latin typeface="VIA Type Offi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marL="0" indent="0" algn="l" defTabSz="914400" rtl="0" eaLnBrk="1" latinLnBrk="0" hangingPunct="1">
          <a:spcBef>
            <a:spcPts val="600"/>
          </a:spcBef>
          <a:buFont typeface="VIA Type Office" panose="02000503000000020004" pitchFamily="2" charset="0"/>
          <a:buNone/>
          <a:defRPr sz="1600" kern="1200" spc="-100" baseline="0" dirty="0" err="1" smtClean="0">
            <a:solidFill>
              <a:schemeClr val="tx1"/>
            </a:solidFill>
            <a:ea typeface="+mn-ea"/>
            <a:cs typeface="+mn-cs"/>
          </a:defRPr>
        </a:defPPr>
      </a:lstStyle>
    </a:txDef>
  </a:objectDefaults>
  <a:extraClrSchemeLst/>
  <a:extLst>
    <a:ext uri="{05A4C25C-085E-4340-85A3-A5531E510DB2}">
      <thm15:themeFamily xmlns:thm15="http://schemas.microsoft.com/office/thememl/2012/main" name="Blank" id="{C0E98DB2-5DD1-4536-AF91-E84A1B2C009F}" vid="{CF3621B7-0FA3-48F8-AB7C-5D486865A1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1877</Words>
  <Application>Microsoft Office PowerPoint</Application>
  <PresentationFormat>Skærmshow (4:3)</PresentationFormat>
  <Paragraphs>113</Paragraphs>
  <Slides>10</Slides>
  <Notes>5</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10</vt:i4>
      </vt:variant>
    </vt:vector>
  </HeadingPairs>
  <TitlesOfParts>
    <vt:vector size="16" baseType="lpstr">
      <vt:lpstr>VIA Type Office</vt:lpstr>
      <vt:lpstr>VIA Type Office Light</vt:lpstr>
      <vt:lpstr>Arial</vt:lpstr>
      <vt:lpstr>Times New Roman</vt:lpstr>
      <vt:lpstr>Calibri</vt:lpstr>
      <vt:lpstr>VIA University College PowerPoint template</vt:lpstr>
      <vt:lpstr>Se mig – spørg mig</vt:lpstr>
      <vt:lpstr>PowerPoint-præsentation</vt:lpstr>
      <vt:lpstr>Borgerinddragelse</vt:lpstr>
      <vt:lpstr>Hvad siger de så selv </vt:lpstr>
      <vt:lpstr>Fortsat</vt:lpstr>
      <vt:lpstr>Fortsat</vt:lpstr>
      <vt:lpstr>Hvad er det så de siger</vt:lpstr>
      <vt:lpstr>Hvad kræver det</vt:lpstr>
      <vt:lpstr>Dilemmaer i inddragelse</vt:lpstr>
      <vt:lpstr>Og bare lige ….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2018-02-20T08:36:32Z</dcterms:created>
  <dcterms:modified xsi:type="dcterms:W3CDTF">2018-11-28T08:19:47Z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