
<file path=[Content_Types].xml><?xml version="1.0" encoding="utf-8"?>
<Types xmlns="http://schemas.openxmlformats.org/package/2006/content-types">
  <Default Extension="bin" ContentType="image/x-em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media/image5.bin" ContentType="image/png"/>
  <Override PartName="/ppt/media/image6.bin" ContentType="image/png"/>
  <Override PartName="/ppt/media/image7.bin" ContentType="image/png"/>
  <Override PartName="/ppt/media/image8.bin" ContentType="image/png"/>
  <Override PartName="/ppt/media/image9.bin" ContentType="image/jpeg"/>
  <Override PartName="/ppt/media/image10.bin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0"/>
  </p:notesMasterIdLst>
  <p:sldIdLst>
    <p:sldId id="264" r:id="rId2"/>
    <p:sldId id="258" r:id="rId3"/>
    <p:sldId id="257" r:id="rId4"/>
    <p:sldId id="260" r:id="rId5"/>
    <p:sldId id="259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C7B4"/>
    <a:srgbClr val="91CA6B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6699" autoAdjust="0"/>
  </p:normalViewPr>
  <p:slideViewPr>
    <p:cSldViewPr snapToObjects="1" showGuides="1">
      <p:cViewPr varScale="1">
        <p:scale>
          <a:sx n="55" d="100"/>
          <a:sy n="55" d="100"/>
        </p:scale>
        <p:origin x="1656" y="78"/>
      </p:cViewPr>
      <p:guideLst/>
    </p:cSldViewPr>
  </p:slideViewPr>
  <p:outlineViewPr>
    <p:cViewPr>
      <p:scale>
        <a:sx n="33" d="100"/>
        <a:sy n="33" d="100"/>
      </p:scale>
      <p:origin x="0" y="-1645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6380D-191E-4967-9FAB-88D89A5831CE}" type="datetimeFigureOut">
              <a:rPr lang="da-DK"/>
              <a:t>14-03-2017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0183A-898A-47CA-ACA5-7AAC5C5D8973}" type="slidenum">
              <a:rPr lang="da-DK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953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5358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2469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6136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149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5931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7043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0748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0183A-898A-47CA-ACA5-7AAC5C5D8973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017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image" Target="../media/image9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bin"/><Relationship Id="rId5" Type="http://schemas.openxmlformats.org/officeDocument/2006/relationships/image" Target="../media/image5.bin"/><Relationship Id="rId4" Type="http://schemas.openxmlformats.org/officeDocument/2006/relationships/image" Target="../media/image8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image" Target="../media/image7.bin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image" Target="../media/image7.bin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in"/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bin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bin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bin"/><Relationship Id="rId4" Type="http://schemas.openxmlformats.org/officeDocument/2006/relationships/image" Target="../media/image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image" Target="../media/image7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image" Target="../media/image7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image" Target="../media/image7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bin"/><Relationship Id="rId5" Type="http://schemas.openxmlformats.org/officeDocument/2006/relationships/image" Target="../media/image5.bin"/><Relationship Id="rId4" Type="http://schemas.openxmlformats.org/officeDocument/2006/relationships/image" Target="../media/image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image" Target="../media/image9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858000"/>
          </a:xfrm>
          <a:solidFill>
            <a:schemeClr val="accent5"/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4" name="Pladsholder til tekst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2658600" y="909000"/>
            <a:ext cx="3826800" cy="504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7" name="AutoShape 4"/>
          <p:cNvSpPr>
            <a:spLocks/>
          </p:cNvSpPr>
          <p:nvPr userDrawn="1"/>
        </p:nvSpPr>
        <p:spPr bwMode="gray">
          <a:xfrm>
            <a:off x="9134747" y="0"/>
            <a:ext cx="1733550" cy="131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Gitter- og 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For at se gitter- og 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1.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Klik på </a:t>
            </a: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Vis</a:t>
            </a:r>
            <a:endParaRPr kumimoji="0" lang="da-DK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2. 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Vælg </a:t>
            </a: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Gitterlinjer</a:t>
            </a:r>
            <a:endParaRPr kumimoji="0" lang="da-DK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og/eller </a:t>
            </a: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endParaRPr kumimoji="0" lang="da-DK" sz="900" b="1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Tip</a:t>
            </a:r>
            <a:r>
              <a:rPr kumimoji="0" lang="da-DK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: Alt + F9 for hurtig visning af hjælpelinjer</a:t>
            </a:r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grå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969" y="204250"/>
            <a:ext cx="8565343" cy="1228998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13" name="Pladsholder til indhold 2"/>
          <p:cNvSpPr>
            <a:spLocks noGrp="1"/>
          </p:cNvSpPr>
          <p:nvPr>
            <p:ph sz="quarter" idx="13"/>
          </p:nvPr>
        </p:nvSpPr>
        <p:spPr>
          <a:xfrm>
            <a:off x="284163" y="1916113"/>
            <a:ext cx="4140000" cy="411321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5"/>
          </p:nvPr>
        </p:nvSpPr>
        <p:spPr>
          <a:xfrm>
            <a:off x="4708800" y="1916113"/>
            <a:ext cx="4140000" cy="4113212"/>
          </a:xfrm>
          <a:solidFill>
            <a:srgbClr val="333333"/>
          </a:solidFill>
        </p:spPr>
        <p:txBody>
          <a:bodyPr lIns="360000" tIns="360000" rIns="360000" bIns="360000"/>
          <a:lstStyle>
            <a:lvl1pPr>
              <a:lnSpc>
                <a:spcPct val="105000"/>
              </a:lnSpc>
              <a:defRPr lang="da-DK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-216000">
              <a:lnSpc>
                <a:spcPct val="105000"/>
              </a:lnSpc>
              <a:defRPr lang="da-DK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da-DK" sz="1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4"/>
            <a:endParaRPr lang="da-DK" dirty="0"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2052736" y="1940361"/>
            <a:ext cx="2052736" cy="2774206"/>
            <a:chOff x="-2052736" y="1825625"/>
            <a:chExt cx="2052736" cy="2774206"/>
          </a:xfrm>
        </p:grpSpPr>
        <p:sp>
          <p:nvSpPr>
            <p:cNvPr id="10" name="Rectangle 8"/>
            <p:cNvSpPr/>
            <p:nvPr userDrawn="1"/>
          </p:nvSpPr>
          <p:spPr bwMode="auto">
            <a:xfrm>
              <a:off x="-2052736" y="1825625"/>
              <a:ext cx="2052736" cy="2492990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Fed Tekst 20pt.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 = Tekst 15 pt.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5 = Fed Tekst 15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6 = Punkt-liste 15 pt.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5-9 = Punkt-liste indryk 15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da-DK" sz="900" baseline="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6"/>
            <p:cNvGrpSpPr/>
            <p:nvPr userDrawn="1"/>
          </p:nvGrpSpPr>
          <p:grpSpPr>
            <a:xfrm>
              <a:off x="-904613" y="4394384"/>
              <a:ext cx="751501" cy="205447"/>
              <a:chOff x="-904613" y="4258313"/>
              <a:chExt cx="751501" cy="205447"/>
            </a:xfrm>
          </p:grpSpPr>
          <p:pic>
            <p:nvPicPr>
              <p:cNvPr id="12" name="Picture 25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4258313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4258313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3805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billede til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3"/>
          <p:cNvSpPr>
            <a:spLocks noGrp="1"/>
          </p:cNvSpPr>
          <p:nvPr>
            <p:ph type="pic" sz="quarter" idx="17" hasCustomPrompt="1"/>
          </p:nvPr>
        </p:nvSpPr>
        <p:spPr>
          <a:xfrm>
            <a:off x="4708324" y="0"/>
            <a:ext cx="4438674" cy="6858000"/>
          </a:xfrm>
          <a:solidFill>
            <a:schemeClr val="accent5"/>
          </a:solidFill>
        </p:spPr>
        <p:txBody>
          <a:bodyPr lIns="0" tIns="576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mørkt billede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969" y="204250"/>
            <a:ext cx="4139193" cy="1228998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8"/>
          </p:nvPr>
        </p:nvSpPr>
        <p:spPr>
          <a:xfrm>
            <a:off x="284162" y="1916113"/>
            <a:ext cx="4140000" cy="4113212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11" name="Pladsholder til tekst www"/>
          <p:cNvSpPr>
            <a:spLocks noGrp="1"/>
          </p:cNvSpPr>
          <p:nvPr>
            <p:ph type="body" sz="quarter" idx="21" hasCustomPrompt="1"/>
          </p:nvPr>
        </p:nvSpPr>
        <p:spPr>
          <a:xfrm>
            <a:off x="7437128" y="6441219"/>
            <a:ext cx="756000" cy="1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052736" y="1940361"/>
            <a:ext cx="2052736" cy="2774206"/>
            <a:chOff x="-2052736" y="1825625"/>
            <a:chExt cx="2052736" cy="2774206"/>
          </a:xfrm>
        </p:grpSpPr>
        <p:sp>
          <p:nvSpPr>
            <p:cNvPr id="13" name="Rectangle 8"/>
            <p:cNvSpPr/>
            <p:nvPr userDrawn="1"/>
          </p:nvSpPr>
          <p:spPr bwMode="auto">
            <a:xfrm>
              <a:off x="-2052736" y="1825625"/>
              <a:ext cx="2052736" cy="2492990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Fed Tekst 20pt.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 = Tekst 15 pt.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5 = Fed Tekst 15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6 = Punkt-liste 15 pt.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5-9 = Punkt-liste indryk 15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da-DK" sz="900" baseline="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6"/>
            <p:cNvGrpSpPr/>
            <p:nvPr userDrawn="1"/>
          </p:nvGrpSpPr>
          <p:grpSpPr>
            <a:xfrm>
              <a:off x="-904613" y="4394384"/>
              <a:ext cx="751501" cy="205447"/>
              <a:chOff x="-904613" y="4258313"/>
              <a:chExt cx="751501" cy="205447"/>
            </a:xfrm>
          </p:grpSpPr>
          <p:pic>
            <p:nvPicPr>
              <p:cNvPr id="15" name="Picture 25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4258313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2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4258313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7" name="Gruppe 16"/>
          <p:cNvGrpSpPr/>
          <p:nvPr userDrawn="1"/>
        </p:nvGrpSpPr>
        <p:grpSpPr>
          <a:xfrm>
            <a:off x="9150825" y="2276872"/>
            <a:ext cx="2032000" cy="2223411"/>
            <a:chOff x="9150825" y="2171823"/>
            <a:chExt cx="2032000" cy="2223411"/>
          </a:xfrm>
        </p:grpSpPr>
        <p:sp>
          <p:nvSpPr>
            <p:cNvPr id="18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800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det lille billede-indsættelsesikon i midten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af pladsholderen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19" name="Billede 7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177801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Gruppe 78"/>
            <p:cNvGrpSpPr>
              <a:grpSpLocks/>
            </p:cNvGrpSpPr>
            <p:nvPr/>
          </p:nvGrpSpPr>
          <p:grpSpPr bwMode="auto">
            <a:xfrm>
              <a:off x="9305577" y="4016130"/>
              <a:ext cx="330145" cy="379104"/>
              <a:chOff x="1018031" y="5700889"/>
              <a:chExt cx="373412" cy="428773"/>
            </a:xfrm>
          </p:grpSpPr>
          <p:pic>
            <p:nvPicPr>
              <p:cNvPr id="21" name="Billede 7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70290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5"/>
              <p:cNvSpPr/>
              <p:nvPr/>
            </p:nvSpPr>
            <p:spPr bwMode="auto">
              <a:xfrm>
                <a:off x="1023417" y="570054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895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billede til kant med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3"/>
          <p:cNvSpPr>
            <a:spLocks noGrp="1"/>
          </p:cNvSpPr>
          <p:nvPr>
            <p:ph type="pic" sz="quarter" idx="17" hasCustomPrompt="1"/>
          </p:nvPr>
        </p:nvSpPr>
        <p:spPr>
          <a:xfrm>
            <a:off x="4705350" y="0"/>
            <a:ext cx="4442074" cy="6858000"/>
          </a:xfrm>
          <a:solidFill>
            <a:schemeClr val="accent5"/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969" y="204250"/>
            <a:ext cx="4139193" cy="1228998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8"/>
          </p:nvPr>
        </p:nvSpPr>
        <p:spPr>
          <a:xfrm>
            <a:off x="284162" y="1916113"/>
            <a:ext cx="4140000" cy="4113212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20" hasCustomPrompt="1"/>
          </p:nvPr>
        </p:nvSpPr>
        <p:spPr>
          <a:xfrm>
            <a:off x="5054387" y="909000"/>
            <a:ext cx="3744000" cy="5040000"/>
          </a:xfrm>
          <a:ln w="180000" cap="sq">
            <a:solidFill>
              <a:schemeClr val="bg1"/>
            </a:solidFill>
            <a:miter lim="800000"/>
          </a:ln>
        </p:spPr>
        <p:txBody>
          <a:bodyPr lIns="360000" tIns="360000" rIns="360000" bIns="360000" anchor="ctr" anchorCtr="0"/>
          <a:lstStyle>
            <a:lvl1pPr algn="l">
              <a:lnSpc>
                <a:spcPct val="102000"/>
              </a:lnSpc>
              <a:buFontTx/>
              <a:buNone/>
              <a:defRPr lang="da-DK" sz="3500" b="1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Klik for</a:t>
            </a:r>
            <a:br>
              <a:rPr lang="da-DK" dirty="0"/>
            </a:br>
            <a:r>
              <a:rPr lang="da-DK" dirty="0"/>
              <a:t>at tilføje</a:t>
            </a:r>
            <a:br>
              <a:rPr lang="da-DK" dirty="0"/>
            </a:br>
            <a:r>
              <a:rPr lang="da-DK" dirty="0"/>
              <a:t>en overskrift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12" name="Pladsholder til tekst www"/>
          <p:cNvSpPr>
            <a:spLocks noGrp="1"/>
          </p:cNvSpPr>
          <p:nvPr>
            <p:ph type="body" sz="quarter" idx="21" hasCustomPrompt="1"/>
          </p:nvPr>
        </p:nvSpPr>
        <p:spPr>
          <a:xfrm>
            <a:off x="7437128" y="6441219"/>
            <a:ext cx="756000" cy="1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9150825" y="1941319"/>
            <a:ext cx="2032000" cy="3185487"/>
            <a:chOff x="9150825" y="2171823"/>
            <a:chExt cx="2032000" cy="3185487"/>
          </a:xfrm>
        </p:grpSpPr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17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6473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969" y="204250"/>
            <a:ext cx="4137806" cy="1228998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12" name="Pladsholder til tekst 2"/>
          <p:cNvSpPr>
            <a:spLocks noGrp="1"/>
          </p:cNvSpPr>
          <p:nvPr>
            <p:ph type="body" sz="quarter" idx="20"/>
          </p:nvPr>
        </p:nvSpPr>
        <p:spPr>
          <a:xfrm>
            <a:off x="284163" y="1916113"/>
            <a:ext cx="4138937" cy="4113212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da-DK"/>
              <a:pPr/>
              <a:t>‹nr.›</a:t>
            </a:fld>
            <a:endParaRPr lang="da-DK" dirty="0"/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-2052736" y="1940361"/>
            <a:ext cx="2052736" cy="2774206"/>
            <a:chOff x="-2052736" y="1825625"/>
            <a:chExt cx="2052736" cy="2774206"/>
          </a:xfrm>
        </p:grpSpPr>
        <p:sp>
          <p:nvSpPr>
            <p:cNvPr id="13" name="Rectangle 8"/>
            <p:cNvSpPr/>
            <p:nvPr userDrawn="1"/>
          </p:nvSpPr>
          <p:spPr bwMode="auto">
            <a:xfrm>
              <a:off x="-2052736" y="1825625"/>
              <a:ext cx="2052736" cy="2492990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Fed Tekst 20pt.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 = Tekst 15 pt.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5 = Fed Tekst 15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6 = Punkt-liste 15 pt.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5-9 = Punkt-liste indryk 15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da-DK" sz="900" baseline="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6"/>
            <p:cNvGrpSpPr/>
            <p:nvPr userDrawn="1"/>
          </p:nvGrpSpPr>
          <p:grpSpPr>
            <a:xfrm>
              <a:off x="-904613" y="4394384"/>
              <a:ext cx="751501" cy="205447"/>
              <a:chOff x="-904613" y="4258313"/>
              <a:chExt cx="751501" cy="205447"/>
            </a:xfrm>
          </p:grpSpPr>
          <p:pic>
            <p:nvPicPr>
              <p:cNvPr id="15" name="Picture 25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4258313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2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4258313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7" name="Pladsholder til tekst 3"/>
          <p:cNvSpPr>
            <a:spLocks noGrp="1"/>
          </p:cNvSpPr>
          <p:nvPr>
            <p:ph type="body" sz="quarter" idx="21" hasCustomPrompt="1"/>
          </p:nvPr>
        </p:nvSpPr>
        <p:spPr>
          <a:xfrm>
            <a:off x="5054400" y="909000"/>
            <a:ext cx="3744000" cy="5040000"/>
          </a:xfrm>
          <a:ln w="180000" cap="sq">
            <a:solidFill>
              <a:schemeClr val="tx1"/>
            </a:solidFill>
            <a:miter lim="800000"/>
          </a:ln>
        </p:spPr>
        <p:txBody>
          <a:bodyPr lIns="360000" tIns="360000" rIns="360000" bIns="360000" anchor="ctr" anchorCtr="0"/>
          <a:lstStyle>
            <a:lvl1pPr algn="l">
              <a:lnSpc>
                <a:spcPct val="102000"/>
              </a:lnSpc>
              <a:buFontTx/>
              <a:buNone/>
              <a:defRPr lang="da-DK" sz="35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Klik for</a:t>
            </a:r>
            <a:br>
              <a:rPr lang="da-DK" dirty="0"/>
            </a:br>
            <a:r>
              <a:rPr lang="da-DK" dirty="0"/>
              <a:t>at tilføje</a:t>
            </a:r>
            <a:br>
              <a:rPr lang="da-DK" dirty="0"/>
            </a:br>
            <a:r>
              <a:rPr lang="da-DK" dirty="0"/>
              <a:t>en overskrift</a:t>
            </a:r>
          </a:p>
        </p:txBody>
      </p:sp>
    </p:spTree>
    <p:extLst>
      <p:ext uri="{BB962C8B-B14F-4D97-AF65-F5344CB8AC3E}">
        <p14:creationId xmlns:p14="http://schemas.microsoft.com/office/powerpoint/2010/main" val="347932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boks gr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333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00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969" y="204250"/>
            <a:ext cx="4137481" cy="12289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2" name="Pladsholder til tekst 2"/>
          <p:cNvSpPr>
            <a:spLocks noGrp="1"/>
          </p:cNvSpPr>
          <p:nvPr>
            <p:ph type="body" sz="quarter" idx="20"/>
          </p:nvPr>
        </p:nvSpPr>
        <p:spPr>
          <a:xfrm>
            <a:off x="284163" y="1916113"/>
            <a:ext cx="4138612" cy="41132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Tekstfelt www"/>
          <p:cNvSpPr txBox="1"/>
          <p:nvPr userDrawn="1"/>
        </p:nvSpPr>
        <p:spPr>
          <a:xfrm>
            <a:off x="6896984" y="6392249"/>
            <a:ext cx="12961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ucsyd.dk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/>
              <a:pPr/>
              <a:t>‹nr.›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052736" y="1940361"/>
            <a:ext cx="2052736" cy="2774206"/>
            <a:chOff x="-2052736" y="1825625"/>
            <a:chExt cx="2052736" cy="2774206"/>
          </a:xfrm>
        </p:grpSpPr>
        <p:sp>
          <p:nvSpPr>
            <p:cNvPr id="15" name="Rectangle 8"/>
            <p:cNvSpPr/>
            <p:nvPr userDrawn="1"/>
          </p:nvSpPr>
          <p:spPr bwMode="auto">
            <a:xfrm>
              <a:off x="-2052736" y="1825625"/>
              <a:ext cx="2052736" cy="2492990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Fed Tekst 20pt.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 = Tekst 15 pt.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5 = Fed Tekst 15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6 = Punkt-liste 15 pt.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5-9 = Punkt-liste indryk 15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da-DK" sz="900" baseline="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oup 6"/>
            <p:cNvGrpSpPr/>
            <p:nvPr userDrawn="1"/>
          </p:nvGrpSpPr>
          <p:grpSpPr>
            <a:xfrm>
              <a:off x="-904613" y="4394384"/>
              <a:ext cx="751501" cy="205447"/>
              <a:chOff x="-904613" y="4258313"/>
              <a:chExt cx="751501" cy="205447"/>
            </a:xfrm>
          </p:grpSpPr>
          <p:pic>
            <p:nvPicPr>
              <p:cNvPr id="17" name="Picture 25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4258313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2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4258313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9" name="Pladsholder til tekst 3"/>
          <p:cNvSpPr>
            <a:spLocks noGrp="1"/>
          </p:cNvSpPr>
          <p:nvPr>
            <p:ph type="body" sz="quarter" idx="21" hasCustomPrompt="1"/>
          </p:nvPr>
        </p:nvSpPr>
        <p:spPr>
          <a:xfrm>
            <a:off x="5054400" y="909000"/>
            <a:ext cx="3744000" cy="5040000"/>
          </a:xfrm>
          <a:ln w="180000" cap="sq">
            <a:solidFill>
              <a:schemeClr val="bg1"/>
            </a:solidFill>
            <a:miter lim="800000"/>
          </a:ln>
        </p:spPr>
        <p:txBody>
          <a:bodyPr lIns="360000" tIns="360000" rIns="360000" bIns="360000" anchor="ctr" anchorCtr="0"/>
          <a:lstStyle>
            <a:lvl1pPr algn="l">
              <a:lnSpc>
                <a:spcPct val="102000"/>
              </a:lnSpc>
              <a:buFontTx/>
              <a:buNone/>
              <a:defRPr lang="da-DK" sz="3500" b="1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Klik for</a:t>
            </a:r>
            <a:br>
              <a:rPr lang="da-DK" dirty="0"/>
            </a:br>
            <a:r>
              <a:rPr lang="da-DK" dirty="0"/>
              <a:t>at tilføje</a:t>
            </a:r>
            <a:br>
              <a:rPr lang="da-DK" dirty="0"/>
            </a:br>
            <a:r>
              <a:rPr lang="da-DK" dirty="0"/>
              <a:t>en overskrift</a:t>
            </a:r>
          </a:p>
        </p:txBody>
      </p:sp>
    </p:spTree>
    <p:extLst>
      <p:ext uri="{BB962C8B-B14F-4D97-AF65-F5344CB8AC3E}">
        <p14:creationId xmlns:p14="http://schemas.microsoft.com/office/powerpoint/2010/main" val="1555643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571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970" y="2062757"/>
            <a:ext cx="6624000" cy="574155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7"/>
          </p:nvPr>
        </p:nvSpPr>
        <p:spPr>
          <a:xfrm>
            <a:off x="285750" y="2585533"/>
            <a:ext cx="6621463" cy="1152128"/>
          </a:xfrm>
        </p:spPr>
        <p:txBody>
          <a:bodyPr/>
          <a:lstStyle>
            <a:lvl1pPr>
              <a:buFontTx/>
              <a:buNone/>
              <a:defRPr lang="da-DK" sz="35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Klik for at redigere i master</a:t>
            </a:r>
          </a:p>
        </p:txBody>
      </p:sp>
      <p:pic>
        <p:nvPicPr>
          <p:cNvPr id="6" name="Billed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486" y="5673410"/>
            <a:ext cx="683519" cy="900000"/>
          </a:xfrm>
          <a:prstGeom prst="rect">
            <a:avLst/>
          </a:prstGeom>
        </p:spPr>
      </p:pic>
      <p:sp>
        <p:nvSpPr>
          <p:cNvPr id="7" name="Pladsholder til dato 10" hidden="1"/>
          <p:cNvSpPr>
            <a:spLocks noGrp="1"/>
          </p:cNvSpPr>
          <p:nvPr>
            <p:ph type="dt" sz="half" idx="14"/>
          </p:nvPr>
        </p:nvSpPr>
        <p:spPr>
          <a:xfrm>
            <a:off x="457200" y="7901630"/>
            <a:ext cx="730424" cy="207890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8" name="Pladsholder til sidefod 11" hidden="1"/>
          <p:cNvSpPr>
            <a:spLocks noGrp="1"/>
          </p:cNvSpPr>
          <p:nvPr>
            <p:ph type="ftr" sz="quarter" idx="15"/>
          </p:nvPr>
        </p:nvSpPr>
        <p:spPr>
          <a:xfrm>
            <a:off x="1187624" y="7901630"/>
            <a:ext cx="1028840" cy="207890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Pladsholder til slidenummer 12" hidden="1"/>
          <p:cNvSpPr>
            <a:spLocks noGrp="1"/>
          </p:cNvSpPr>
          <p:nvPr>
            <p:ph type="sldNum" sz="quarter" idx="16"/>
          </p:nvPr>
        </p:nvSpPr>
        <p:spPr>
          <a:xfrm>
            <a:off x="2216464" y="7901630"/>
            <a:ext cx="472160" cy="209914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BA07366-CB75-4AA8-9E5B-928B849F427C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8703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00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970" y="2062757"/>
            <a:ext cx="6624000" cy="5741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7"/>
          </p:nvPr>
        </p:nvSpPr>
        <p:spPr>
          <a:xfrm>
            <a:off x="285750" y="2585533"/>
            <a:ext cx="6621463" cy="1152128"/>
          </a:xfrm>
        </p:spPr>
        <p:txBody>
          <a:bodyPr/>
          <a:lstStyle>
            <a:lvl1pPr>
              <a:buFontTx/>
              <a:buNone/>
              <a:defRPr lang="da-DK" sz="35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Klik for at redigere i master</a:t>
            </a:r>
          </a:p>
        </p:txBody>
      </p:sp>
      <p:pic>
        <p:nvPicPr>
          <p:cNvPr id="6" name="Billed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66" y="5673410"/>
            <a:ext cx="683358" cy="900000"/>
          </a:xfrm>
          <a:prstGeom prst="rect">
            <a:avLst/>
          </a:prstGeom>
        </p:spPr>
      </p:pic>
      <p:sp>
        <p:nvSpPr>
          <p:cNvPr id="7" name="Pladsholder til dato 10" hidden="1"/>
          <p:cNvSpPr>
            <a:spLocks noGrp="1"/>
          </p:cNvSpPr>
          <p:nvPr>
            <p:ph type="dt" sz="half" idx="14"/>
          </p:nvPr>
        </p:nvSpPr>
        <p:spPr>
          <a:xfrm>
            <a:off x="457200" y="7901630"/>
            <a:ext cx="730424" cy="207890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8" name="Pladsholder til sidefod 11" hidden="1"/>
          <p:cNvSpPr>
            <a:spLocks noGrp="1"/>
          </p:cNvSpPr>
          <p:nvPr>
            <p:ph type="ftr" sz="quarter" idx="15"/>
          </p:nvPr>
        </p:nvSpPr>
        <p:spPr>
          <a:xfrm>
            <a:off x="1187624" y="7901630"/>
            <a:ext cx="1028840" cy="207890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Pladsholder til slidenummer 12" hidden="1"/>
          <p:cNvSpPr>
            <a:spLocks noGrp="1"/>
          </p:cNvSpPr>
          <p:nvPr>
            <p:ph type="sldNum" sz="quarter" idx="16"/>
          </p:nvPr>
        </p:nvSpPr>
        <p:spPr>
          <a:xfrm>
            <a:off x="2216464" y="7901630"/>
            <a:ext cx="472160" cy="209914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BA07366-CB75-4AA8-9E5B-928B849F427C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9798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00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970" y="2062757"/>
            <a:ext cx="6624000" cy="5741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7"/>
          </p:nvPr>
        </p:nvSpPr>
        <p:spPr>
          <a:xfrm>
            <a:off x="285750" y="2585533"/>
            <a:ext cx="6621463" cy="1152128"/>
          </a:xfrm>
        </p:spPr>
        <p:txBody>
          <a:bodyPr/>
          <a:lstStyle>
            <a:lvl1pPr>
              <a:buFontTx/>
              <a:buNone/>
              <a:defRPr lang="da-DK" sz="35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Klik for at redigere i master</a:t>
            </a:r>
          </a:p>
        </p:txBody>
      </p:sp>
      <p:pic>
        <p:nvPicPr>
          <p:cNvPr id="6" name="Billed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66" y="5673410"/>
            <a:ext cx="683358" cy="900000"/>
          </a:xfrm>
          <a:prstGeom prst="rect">
            <a:avLst/>
          </a:prstGeom>
        </p:spPr>
      </p:pic>
      <p:sp>
        <p:nvSpPr>
          <p:cNvPr id="7" name="Pladsholder til dato 10" hidden="1"/>
          <p:cNvSpPr>
            <a:spLocks noGrp="1"/>
          </p:cNvSpPr>
          <p:nvPr>
            <p:ph type="dt" sz="half" idx="14"/>
          </p:nvPr>
        </p:nvSpPr>
        <p:spPr>
          <a:xfrm>
            <a:off x="457200" y="7901630"/>
            <a:ext cx="730424" cy="207890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8" name="Pladsholder til sidefod 11" hidden="1"/>
          <p:cNvSpPr>
            <a:spLocks noGrp="1"/>
          </p:cNvSpPr>
          <p:nvPr>
            <p:ph type="ftr" sz="quarter" idx="15"/>
          </p:nvPr>
        </p:nvSpPr>
        <p:spPr>
          <a:xfrm>
            <a:off x="1187624" y="7901630"/>
            <a:ext cx="1028840" cy="207890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Pladsholder til slidenummer 12" hidden="1"/>
          <p:cNvSpPr>
            <a:spLocks noGrp="1"/>
          </p:cNvSpPr>
          <p:nvPr>
            <p:ph type="sldNum" sz="quarter" idx="16"/>
          </p:nvPr>
        </p:nvSpPr>
        <p:spPr>
          <a:xfrm>
            <a:off x="2216464" y="7901630"/>
            <a:ext cx="472160" cy="209914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BA07366-CB75-4AA8-9E5B-928B849F427C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0338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970" y="204250"/>
            <a:ext cx="8565343" cy="1404000"/>
          </a:xfrm>
        </p:spPr>
        <p:txBody>
          <a:bodyPr/>
          <a:lstStyle>
            <a:lvl1pPr>
              <a:lnSpc>
                <a:spcPct val="101000"/>
              </a:lnSpc>
              <a:defRPr sz="45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284970" y="6093296"/>
            <a:ext cx="2569224" cy="514397"/>
          </a:xfrm>
        </p:spPr>
        <p:txBody>
          <a:bodyPr anchor="b" anchorCtr="0"/>
          <a:lstStyle>
            <a:lvl1pPr>
              <a:lnSpc>
                <a:spcPct val="101000"/>
              </a:lnSpc>
              <a:buFontTx/>
              <a:buNone/>
              <a:defRPr sz="1400" b="1" baseline="0"/>
            </a:lvl1pPr>
          </a:lstStyle>
          <a:p>
            <a:pPr lvl="0"/>
            <a:r>
              <a:rPr lang="da-DK" dirty="0"/>
              <a:t>Klik og tilføj en tekst </a:t>
            </a:r>
            <a:br>
              <a:rPr lang="da-DK" dirty="0"/>
            </a:br>
            <a:r>
              <a:rPr lang="da-DK" dirty="0"/>
              <a:t>fx Fredag d. 21. maj 10-14:00</a:t>
            </a:r>
          </a:p>
        </p:txBody>
      </p:sp>
      <p:pic>
        <p:nvPicPr>
          <p:cNvPr id="7" name="Billed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2132856"/>
            <a:ext cx="2570031" cy="3384000"/>
          </a:xfrm>
          <a:prstGeom prst="rect">
            <a:avLst/>
          </a:prstGeom>
        </p:spPr>
      </p:pic>
      <p:sp>
        <p:nvSpPr>
          <p:cNvPr id="11" name="Pladsholder til dato 10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Pladsholder til sidefod 11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13" name="Pladsholder til slidenummer 12" hidden="1"/>
          <p:cNvSpPr>
            <a:spLocks noGrp="1"/>
          </p:cNvSpPr>
          <p:nvPr>
            <p:ph type="sldNum" sz="quarter" idx="16"/>
          </p:nvPr>
        </p:nvSpPr>
        <p:spPr>
          <a:xfrm>
            <a:off x="2216464" y="7901630"/>
            <a:ext cx="472160" cy="209914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BA07366-CB75-4AA8-9E5B-928B849F427C}" type="slidenum">
              <a:rPr lang="da-DK"/>
              <a:pPr/>
              <a:t>‹nr.›</a:t>
            </a:fld>
            <a:endParaRPr lang="da-DK" dirty="0"/>
          </a:p>
        </p:txBody>
      </p:sp>
      <p:pic>
        <p:nvPicPr>
          <p:cNvPr id="15" name="Billede ww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481" y="6440288"/>
            <a:ext cx="754103" cy="16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29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Statemen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000" dirty="0" err="1"/>
          </a:p>
        </p:txBody>
      </p:sp>
      <p:pic>
        <p:nvPicPr>
          <p:cNvPr id="7" name="Billede 6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kstfelt www"/>
          <p:cNvSpPr txBox="1"/>
          <p:nvPr userDrawn="1"/>
        </p:nvSpPr>
        <p:spPr>
          <a:xfrm>
            <a:off x="6896984" y="6392249"/>
            <a:ext cx="12961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ucsyd.dk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3006000" y="1341000"/>
            <a:ext cx="3132000" cy="4176000"/>
          </a:xfrm>
          <a:ln w="144000" cap="sq">
            <a:solidFill>
              <a:schemeClr val="bg1"/>
            </a:solidFill>
            <a:miter lim="800000"/>
          </a:ln>
        </p:spPr>
        <p:txBody>
          <a:bodyPr lIns="540000" tIns="540000" rIns="540000" bIns="540000" anchor="ctr" anchorCtr="0"/>
          <a:lstStyle>
            <a:lvl1pPr algn="l">
              <a:buFontTx/>
              <a:buNone/>
              <a:defRPr lang="da-DK" sz="2500" b="1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Klik for</a:t>
            </a:r>
            <a:br>
              <a:rPr lang="da-DK" dirty="0"/>
            </a:br>
            <a:r>
              <a:rPr lang="da-DK" dirty="0"/>
              <a:t>at tilføje</a:t>
            </a:r>
            <a:br>
              <a:rPr lang="da-DK" dirty="0"/>
            </a:br>
            <a:r>
              <a:rPr lang="da-DK" dirty="0"/>
              <a:t>en overskrift</a:t>
            </a:r>
          </a:p>
        </p:txBody>
      </p:sp>
    </p:spTree>
    <p:extLst>
      <p:ext uri="{BB962C8B-B14F-4D97-AF65-F5344CB8AC3E}">
        <p14:creationId xmlns:p14="http://schemas.microsoft.com/office/powerpoint/2010/main" val="1640356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t Statemen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000" dirty="0" err="1"/>
          </a:p>
        </p:txBody>
      </p:sp>
      <p:pic>
        <p:nvPicPr>
          <p:cNvPr id="7" name="Billede 6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kstfelt www"/>
          <p:cNvSpPr txBox="1"/>
          <p:nvPr userDrawn="1"/>
        </p:nvSpPr>
        <p:spPr>
          <a:xfrm>
            <a:off x="6896984" y="6392249"/>
            <a:ext cx="12961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ucsyd.dk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3006000" y="1341000"/>
            <a:ext cx="3132000" cy="4176000"/>
          </a:xfrm>
          <a:ln w="144000" cap="sq">
            <a:solidFill>
              <a:schemeClr val="bg1"/>
            </a:solidFill>
            <a:miter lim="800000"/>
          </a:ln>
        </p:spPr>
        <p:txBody>
          <a:bodyPr lIns="324000" tIns="324000" rIns="324000" bIns="324000" anchor="t" anchorCtr="0"/>
          <a:lstStyle>
            <a:lvl1pPr marL="0" indent="0" algn="l">
              <a:lnSpc>
                <a:spcPct val="105000"/>
              </a:lnSpc>
              <a:buFont typeface="Arial" panose="020B0604020202020204" pitchFamily="34" charset="0"/>
              <a:buChar char="​"/>
              <a:defRPr lang="da-DK" sz="1500" b="1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>
              <a:lnSpc>
                <a:spcPct val="105000"/>
              </a:lnSpc>
              <a:buFontTx/>
              <a:buNone/>
              <a:defRPr sz="1500" b="1" i="1"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en tekst</a:t>
            </a:r>
          </a:p>
          <a:p>
            <a:pPr lvl="1"/>
            <a:r>
              <a:rPr lang="da-DK" dirty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2387064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Statement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333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000" dirty="0" err="1"/>
          </a:p>
        </p:txBody>
      </p:sp>
      <p:pic>
        <p:nvPicPr>
          <p:cNvPr id="7" name="Billede 6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kstfelt www"/>
          <p:cNvSpPr txBox="1"/>
          <p:nvPr userDrawn="1"/>
        </p:nvSpPr>
        <p:spPr>
          <a:xfrm>
            <a:off x="6896984" y="6392249"/>
            <a:ext cx="12961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ucsyd.dk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2700000" y="909000"/>
            <a:ext cx="3744000" cy="5040000"/>
          </a:xfrm>
          <a:ln w="180000" cap="sq">
            <a:solidFill>
              <a:schemeClr val="bg1"/>
            </a:solidFill>
            <a:miter lim="800000"/>
          </a:ln>
        </p:spPr>
        <p:txBody>
          <a:bodyPr lIns="540000" tIns="540000" rIns="540000" bIns="540000" anchor="ctr" anchorCtr="0"/>
          <a:lstStyle>
            <a:lvl1pPr algn="l">
              <a:lnSpc>
                <a:spcPct val="102000"/>
              </a:lnSpc>
              <a:buFontTx/>
              <a:buNone/>
              <a:defRPr lang="da-DK" sz="3500" b="1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Klik for</a:t>
            </a:r>
            <a:br>
              <a:rPr lang="da-DK" dirty="0"/>
            </a:br>
            <a:r>
              <a:rPr lang="da-DK" dirty="0"/>
              <a:t>at tilføje</a:t>
            </a:r>
            <a:br>
              <a:rPr lang="da-DK" dirty="0"/>
            </a:br>
            <a:r>
              <a:rPr lang="da-DK" dirty="0"/>
              <a:t>en overskrift</a:t>
            </a:r>
          </a:p>
        </p:txBody>
      </p:sp>
    </p:spTree>
    <p:extLst>
      <p:ext uri="{BB962C8B-B14F-4D97-AF65-F5344CB8AC3E}">
        <p14:creationId xmlns:p14="http://schemas.microsoft.com/office/powerpoint/2010/main" val="3070709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t Statement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333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000" dirty="0" err="1"/>
          </a:p>
        </p:txBody>
      </p:sp>
      <p:pic>
        <p:nvPicPr>
          <p:cNvPr id="7" name="Billede 6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kstfelt www"/>
          <p:cNvSpPr txBox="1"/>
          <p:nvPr userDrawn="1"/>
        </p:nvSpPr>
        <p:spPr>
          <a:xfrm>
            <a:off x="6896984" y="6392249"/>
            <a:ext cx="12961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ucsyd.dk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2700000" y="909000"/>
            <a:ext cx="3744000" cy="5040000"/>
          </a:xfrm>
          <a:ln w="180000" cap="sq">
            <a:solidFill>
              <a:schemeClr val="bg1"/>
            </a:solidFill>
            <a:miter lim="800000"/>
          </a:ln>
        </p:spPr>
        <p:txBody>
          <a:bodyPr lIns="324000" tIns="324000" rIns="324000" bIns="324000" anchor="t" anchorCtr="0"/>
          <a:lstStyle>
            <a:lvl1pPr marL="0" indent="0" algn="l">
              <a:lnSpc>
                <a:spcPct val="105000"/>
              </a:lnSpc>
              <a:buFont typeface="Arial" panose="020B0604020202020204" pitchFamily="34" charset="0"/>
              <a:buChar char="​"/>
              <a:defRPr lang="da-DK" sz="1500" b="1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>
              <a:lnSpc>
                <a:spcPct val="105000"/>
              </a:lnSpc>
              <a:buFontTx/>
              <a:buNone/>
              <a:defRPr sz="1500" b="1" i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da-DK" dirty="0"/>
              <a:t>Klik for at tilføje en tekst</a:t>
            </a:r>
          </a:p>
          <a:p>
            <a:pPr lvl="1"/>
            <a:r>
              <a:rPr lang="da-DK" dirty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527330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- Templa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Billede 6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0168" y="2547566"/>
            <a:ext cx="1380336" cy="2681893"/>
          </a:xfrm>
          <a:prstGeom prst="rect">
            <a:avLst/>
          </a:prstGeom>
        </p:spPr>
      </p:pic>
      <p:sp>
        <p:nvSpPr>
          <p:cNvPr id="87" name="Rectangle 86"/>
          <p:cNvSpPr/>
          <p:nvPr userDrawn="1"/>
        </p:nvSpPr>
        <p:spPr>
          <a:xfrm>
            <a:off x="8062179" y="3275132"/>
            <a:ext cx="639469" cy="374446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pic>
        <p:nvPicPr>
          <p:cNvPr id="83" name="Billede 6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3951" y="2547566"/>
            <a:ext cx="1431977" cy="2737801"/>
          </a:xfrm>
          <a:prstGeom prst="rect">
            <a:avLst/>
          </a:prstGeom>
          <a:ln w="12700">
            <a:noFill/>
          </a:ln>
        </p:spPr>
      </p:pic>
      <p:sp>
        <p:nvSpPr>
          <p:cNvPr id="84" name="Rectangle 83"/>
          <p:cNvSpPr/>
          <p:nvPr userDrawn="1"/>
        </p:nvSpPr>
        <p:spPr>
          <a:xfrm>
            <a:off x="5784254" y="3100993"/>
            <a:ext cx="1329299" cy="988677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85" name="Rectangle 84"/>
          <p:cNvSpPr/>
          <p:nvPr userDrawn="1"/>
        </p:nvSpPr>
        <p:spPr>
          <a:xfrm>
            <a:off x="5984547" y="2724358"/>
            <a:ext cx="250348" cy="173880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pic>
        <p:nvPicPr>
          <p:cNvPr id="76" name="Billede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2233" y="2547567"/>
            <a:ext cx="1432690" cy="2169504"/>
          </a:xfrm>
          <a:prstGeom prst="rect">
            <a:avLst/>
          </a:prstGeom>
          <a:ln w="12700">
            <a:noFill/>
          </a:ln>
        </p:spPr>
      </p:pic>
      <p:sp>
        <p:nvSpPr>
          <p:cNvPr id="77" name="Rectangle 76"/>
          <p:cNvSpPr/>
          <p:nvPr userDrawn="1"/>
        </p:nvSpPr>
        <p:spPr>
          <a:xfrm>
            <a:off x="2466267" y="3518284"/>
            <a:ext cx="1132276" cy="238827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78" name="Picture 7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53184" y="2547566"/>
            <a:ext cx="1432690" cy="2845755"/>
          </a:xfrm>
          <a:prstGeom prst="rect">
            <a:avLst/>
          </a:prstGeom>
          <a:ln w="12700">
            <a:noFill/>
          </a:ln>
        </p:spPr>
      </p:pic>
      <p:sp>
        <p:nvSpPr>
          <p:cNvPr id="79" name="Rectangle 78"/>
          <p:cNvSpPr/>
          <p:nvPr userDrawn="1"/>
        </p:nvSpPr>
        <p:spPr>
          <a:xfrm>
            <a:off x="4029408" y="2516804"/>
            <a:ext cx="1470989" cy="2956417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80" name="Rectangle 79"/>
          <p:cNvSpPr/>
          <p:nvPr userDrawn="1"/>
        </p:nvSpPr>
        <p:spPr>
          <a:xfrm>
            <a:off x="3390367" y="4451502"/>
            <a:ext cx="218822" cy="162280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81" name="Rectangle 43"/>
          <p:cNvSpPr/>
          <p:nvPr userDrawn="1"/>
        </p:nvSpPr>
        <p:spPr>
          <a:xfrm>
            <a:off x="2466267" y="3790894"/>
            <a:ext cx="1131886" cy="444077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grpSp>
        <p:nvGrpSpPr>
          <p:cNvPr id="43" name="Group 42"/>
          <p:cNvGrpSpPr/>
          <p:nvPr userDrawn="1"/>
        </p:nvGrpSpPr>
        <p:grpSpPr>
          <a:xfrm>
            <a:off x="387261" y="3217656"/>
            <a:ext cx="1684127" cy="565329"/>
            <a:chOff x="837083" y="2401008"/>
            <a:chExt cx="3246401" cy="1089754"/>
          </a:xfrm>
        </p:grpSpPr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37083" y="2401008"/>
              <a:ext cx="3246401" cy="108975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70" name="Rectangle 69"/>
            <p:cNvSpPr/>
            <p:nvPr userDrawn="1"/>
          </p:nvSpPr>
          <p:spPr>
            <a:xfrm>
              <a:off x="837083" y="2644616"/>
              <a:ext cx="596661" cy="846144"/>
            </a:xfrm>
            <a:prstGeom prst="rect">
              <a:avLst/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a-DK" dirty="0" err="1"/>
            </a:p>
          </p:txBody>
        </p:sp>
      </p:grpSp>
      <p:pic>
        <p:nvPicPr>
          <p:cNvPr id="74" name="Picture 73"/>
          <p:cNvPicPr>
            <a:picLocks noChangeAspect="1"/>
          </p:cNvPicPr>
          <p:nvPr userDrawn="1"/>
        </p:nvPicPr>
        <p:blipFill rotWithShape="1">
          <a:blip r:embed="rId7"/>
          <a:srcRect b="67716"/>
          <a:stretch/>
        </p:blipFill>
        <p:spPr>
          <a:xfrm>
            <a:off x="370194" y="4630124"/>
            <a:ext cx="1649768" cy="1179891"/>
          </a:xfrm>
          <a:prstGeom prst="rect">
            <a:avLst/>
          </a:prstGeom>
        </p:spPr>
      </p:pic>
      <p:sp>
        <p:nvSpPr>
          <p:cNvPr id="75" name="Rectangle 74"/>
          <p:cNvSpPr/>
          <p:nvPr userDrawn="1"/>
        </p:nvSpPr>
        <p:spPr>
          <a:xfrm>
            <a:off x="471482" y="5307858"/>
            <a:ext cx="1462440" cy="17101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5" name="TextBox 64"/>
          <p:cNvSpPr txBox="1"/>
          <p:nvPr userDrawn="1"/>
        </p:nvSpPr>
        <p:spPr>
          <a:xfrm>
            <a:off x="1522743" y="3241667"/>
            <a:ext cx="521570" cy="12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a-DK" sz="800" dirty="0">
                <a:solidFill>
                  <a:schemeClr val="accent2">
                    <a:lumMod val="75000"/>
                  </a:schemeClr>
                </a:solidFill>
              </a:rPr>
              <a:t>Firma navn</a:t>
            </a:r>
          </a:p>
        </p:txBody>
      </p:sp>
      <p:sp>
        <p:nvSpPr>
          <p:cNvPr id="66" name="Rectangle 65"/>
          <p:cNvSpPr/>
          <p:nvPr userDrawn="1"/>
        </p:nvSpPr>
        <p:spPr>
          <a:xfrm>
            <a:off x="1494448" y="3206343"/>
            <a:ext cx="549864" cy="152400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28" name="Text Box 48"/>
          <p:cNvSpPr txBox="1">
            <a:spLocks noChangeArrowheads="1"/>
          </p:cNvSpPr>
          <p:nvPr userDrawn="1"/>
        </p:nvSpPr>
        <p:spPr bwMode="auto">
          <a:xfrm>
            <a:off x="387563" y="2212698"/>
            <a:ext cx="165674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a-DK" sz="1000" b="0" noProof="1">
                <a:latin typeface="Arial" panose="020B0604020202020204" pitchFamily="34" charset="0"/>
                <a:cs typeface="Arial" panose="020B0604020202020204" pitchFamily="34" charset="0"/>
              </a:rPr>
              <a:t>Vælg fanen med</a:t>
            </a:r>
            <a:r>
              <a:rPr lang="da-DK" sz="1000" b="1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000" b="0" noProof="1">
                <a:latin typeface="Arial" panose="020B0604020202020204" pitchFamily="34" charset="0"/>
                <a:cs typeface="Arial" panose="020B0604020202020204" pitchFamily="34" charset="0"/>
              </a:rPr>
              <a:t>jeres</a:t>
            </a:r>
            <a:r>
              <a:rPr lang="da-DK" sz="1000" b="1" noProof="1">
                <a:latin typeface="Arial" panose="020B0604020202020204" pitchFamily="34" charset="0"/>
                <a:cs typeface="Arial" panose="020B0604020202020204" pitchFamily="34" charset="0"/>
              </a:rPr>
              <a:t> firmanavn </a:t>
            </a:r>
            <a:r>
              <a:rPr lang="da-DK" sz="1000" b="0" noProof="1">
                <a:latin typeface="Arial" panose="020B0604020202020204" pitchFamily="34" charset="0"/>
                <a:cs typeface="Arial" panose="020B0604020202020204" pitchFamily="34" charset="0"/>
              </a:rPr>
              <a:t>på.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endParaRPr lang="da-DK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  <a:t>2. Vælg</a:t>
            </a:r>
            <a:r>
              <a:rPr lang="da-DK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Create new </a:t>
            </a:r>
            <a:r>
              <a:rPr lang="da-DK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for at oprette en ny skabelon.</a:t>
            </a: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315029" y="710169"/>
            <a:ext cx="5538957" cy="695819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Velkommen</a:t>
            </a:r>
            <a:r>
              <a:rPr lang="da-DK" sz="3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til Templafy</a:t>
            </a: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da-DK" sz="1800" b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Hvordan kommer jeg i gang med en PowerPoint-skabelon?</a:t>
            </a:r>
            <a:endParaRPr lang="da-DK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4274028" y="503648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 sz="1800" dirty="0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 rotWithShape="1">
          <a:blip r:embed="rId5"/>
          <a:srcRect l="6383" t="16385" r="60472" b="80010"/>
          <a:stretch/>
        </p:blipFill>
        <p:spPr>
          <a:xfrm>
            <a:off x="2516621" y="3595346"/>
            <a:ext cx="527596" cy="134914"/>
          </a:xfrm>
          <a:prstGeom prst="rect">
            <a:avLst/>
          </a:prstGeom>
        </p:spPr>
      </p:pic>
      <p:sp>
        <p:nvSpPr>
          <p:cNvPr id="40" name="Text Box 48"/>
          <p:cNvSpPr txBox="1">
            <a:spLocks noChangeArrowheads="1"/>
          </p:cNvSpPr>
          <p:nvPr userDrawn="1"/>
        </p:nvSpPr>
        <p:spPr bwMode="auto">
          <a:xfrm>
            <a:off x="5750801" y="1915168"/>
            <a:ext cx="140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b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  <a:t>7. Filen er oprettet, og du kan indsætte slides, som er oprettet i Slide Library.</a:t>
            </a:r>
            <a:endParaRPr lang="da-DK" sz="7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48"/>
          <p:cNvSpPr txBox="1">
            <a:spLocks noChangeArrowheads="1"/>
          </p:cNvSpPr>
          <p:nvPr userDrawn="1"/>
        </p:nvSpPr>
        <p:spPr bwMode="auto">
          <a:xfrm>
            <a:off x="7360168" y="2192168"/>
            <a:ext cx="14040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b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  <a:t>8. Klik på</a:t>
            </a:r>
            <a:r>
              <a:rPr lang="da-DK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Blåt </a:t>
            </a:r>
            <a:r>
              <a:rPr lang="da-DK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da-DK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for at indsætte et slide.</a:t>
            </a:r>
            <a:endParaRPr lang="da-DK" sz="7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Box 48"/>
          <p:cNvSpPr txBox="1">
            <a:spLocks noChangeArrowheads="1"/>
          </p:cNvSpPr>
          <p:nvPr userDrawn="1"/>
        </p:nvSpPr>
        <p:spPr bwMode="auto">
          <a:xfrm>
            <a:off x="2301661" y="2053669"/>
            <a:ext cx="140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b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4. Vælg den 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Profile </a:t>
            </a:r>
            <a:r>
              <a:rPr 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(4a), som du skal bruge, eller opret en ny.</a:t>
            </a:r>
            <a:endParaRPr lang="da-DK" sz="7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2301661" y="4820901"/>
            <a:ext cx="140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  <a:t>5. Dato vil være dagsdato men kan ændres ved at klikke på dato feltet og i Sidefod skal du</a:t>
            </a:r>
            <a:r>
              <a:rPr lang="da-DK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indtaste navn eller en præsentations titel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  <a:t>6. Klik på</a:t>
            </a:r>
            <a:r>
              <a:rPr lang="da-DK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Blåt </a:t>
            </a:r>
            <a:r>
              <a:rPr lang="da-DK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da-DK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for at oprette skabelonen.</a:t>
            </a:r>
            <a:endParaRPr lang="da-DK" sz="7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Box 48"/>
          <p:cNvSpPr txBox="1">
            <a:spLocks noChangeArrowheads="1"/>
          </p:cNvSpPr>
          <p:nvPr userDrawn="1"/>
        </p:nvSpPr>
        <p:spPr bwMode="auto">
          <a:xfrm>
            <a:off x="382192" y="4274216"/>
            <a:ext cx="1625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3. I 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Templafy </a:t>
            </a:r>
            <a:r>
              <a:rPr 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vælger du PowerPoint filen.</a:t>
            </a:r>
            <a:endParaRPr lang="da-DK" sz="7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Afrundet rektangel 16"/>
          <p:cNvSpPr/>
          <p:nvPr userDrawn="1"/>
        </p:nvSpPr>
        <p:spPr>
          <a:xfrm>
            <a:off x="1917010" y="2969127"/>
            <a:ext cx="144000" cy="14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000" dirty="0"/>
              <a:t>1</a:t>
            </a:r>
          </a:p>
        </p:txBody>
      </p:sp>
      <p:sp>
        <p:nvSpPr>
          <p:cNvPr id="51" name="Afrundet rektangel 17"/>
          <p:cNvSpPr/>
          <p:nvPr userDrawn="1"/>
        </p:nvSpPr>
        <p:spPr>
          <a:xfrm>
            <a:off x="2265364" y="3928660"/>
            <a:ext cx="144000" cy="14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000" dirty="0"/>
              <a:t>5</a:t>
            </a:r>
          </a:p>
        </p:txBody>
      </p:sp>
      <p:sp>
        <p:nvSpPr>
          <p:cNvPr id="52" name="Afrundet rektangel 18"/>
          <p:cNvSpPr/>
          <p:nvPr userDrawn="1"/>
        </p:nvSpPr>
        <p:spPr>
          <a:xfrm>
            <a:off x="2265423" y="3550585"/>
            <a:ext cx="144000" cy="14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000" dirty="0"/>
              <a:t>4</a:t>
            </a:r>
          </a:p>
        </p:txBody>
      </p:sp>
      <p:sp>
        <p:nvSpPr>
          <p:cNvPr id="53" name="Afrundet rektangel 16"/>
          <p:cNvSpPr/>
          <p:nvPr userDrawn="1"/>
        </p:nvSpPr>
        <p:spPr>
          <a:xfrm>
            <a:off x="187469" y="3608216"/>
            <a:ext cx="144000" cy="14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000" dirty="0"/>
              <a:t>2</a:t>
            </a:r>
          </a:p>
        </p:txBody>
      </p:sp>
      <p:sp>
        <p:nvSpPr>
          <p:cNvPr id="54" name="Afrundet rektangel 16"/>
          <p:cNvSpPr/>
          <p:nvPr userDrawn="1"/>
        </p:nvSpPr>
        <p:spPr>
          <a:xfrm>
            <a:off x="187469" y="5285367"/>
            <a:ext cx="144000" cy="14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000" dirty="0"/>
              <a:t>3</a:t>
            </a:r>
          </a:p>
        </p:txBody>
      </p:sp>
      <p:cxnSp>
        <p:nvCxnSpPr>
          <p:cNvPr id="57" name="Lige forbindelse 56"/>
          <p:cNvCxnSpPr/>
          <p:nvPr userDrawn="1"/>
        </p:nvCxnSpPr>
        <p:spPr>
          <a:xfrm flipV="1">
            <a:off x="3603994" y="3654027"/>
            <a:ext cx="432100" cy="1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frundet rektangel 17"/>
          <p:cNvSpPr/>
          <p:nvPr userDrawn="1"/>
        </p:nvSpPr>
        <p:spPr>
          <a:xfrm>
            <a:off x="3216247" y="4460642"/>
            <a:ext cx="144000" cy="14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000" dirty="0"/>
              <a:t>6</a:t>
            </a:r>
          </a:p>
        </p:txBody>
      </p:sp>
      <p:sp>
        <p:nvSpPr>
          <p:cNvPr id="60" name="Afrundet rektangel 17"/>
          <p:cNvSpPr/>
          <p:nvPr userDrawn="1"/>
        </p:nvSpPr>
        <p:spPr>
          <a:xfrm>
            <a:off x="6381651" y="2749974"/>
            <a:ext cx="144000" cy="14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000" dirty="0"/>
              <a:t>7</a:t>
            </a:r>
          </a:p>
        </p:txBody>
      </p:sp>
      <p:sp>
        <p:nvSpPr>
          <p:cNvPr id="61" name="Afrundet rektangel 17"/>
          <p:cNvSpPr/>
          <p:nvPr userDrawn="1"/>
        </p:nvSpPr>
        <p:spPr>
          <a:xfrm>
            <a:off x="8781258" y="3390355"/>
            <a:ext cx="144000" cy="14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000" dirty="0"/>
              <a:t>8</a:t>
            </a:r>
          </a:p>
        </p:txBody>
      </p:sp>
      <p:sp>
        <p:nvSpPr>
          <p:cNvPr id="62" name="Tekstfelt 61"/>
          <p:cNvSpPr txBox="1"/>
          <p:nvPr userDrawn="1"/>
        </p:nvSpPr>
        <p:spPr>
          <a:xfrm>
            <a:off x="4038157" y="2192168"/>
            <a:ext cx="1404000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a-DK" sz="900" b="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4a. Udfyld felterne og klik på </a:t>
            </a:r>
            <a:r>
              <a:rPr lang="en-GB" alt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da-DK" sz="900" b="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3" name="Afrundet rektangel 17"/>
          <p:cNvSpPr/>
          <p:nvPr userDrawn="1"/>
        </p:nvSpPr>
        <p:spPr>
          <a:xfrm>
            <a:off x="4925987" y="2608033"/>
            <a:ext cx="180000" cy="18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000" dirty="0"/>
              <a:t>4a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92" y="283647"/>
            <a:ext cx="1953168" cy="58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5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00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970" y="204250"/>
            <a:ext cx="8565343" cy="1404000"/>
          </a:xfrm>
        </p:spPr>
        <p:txBody>
          <a:bodyPr/>
          <a:lstStyle>
            <a:lvl1pPr>
              <a:lnSpc>
                <a:spcPct val="101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284970" y="6093296"/>
            <a:ext cx="2569224" cy="514397"/>
          </a:xfrm>
        </p:spPr>
        <p:txBody>
          <a:bodyPr anchor="b" anchorCtr="0"/>
          <a:lstStyle>
            <a:lvl1pPr>
              <a:lnSpc>
                <a:spcPct val="101000"/>
              </a:lnSpc>
              <a:buFontTx/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og tilføj en tekst </a:t>
            </a:r>
            <a:br>
              <a:rPr lang="da-DK" dirty="0"/>
            </a:br>
            <a:r>
              <a:rPr lang="da-DK" dirty="0"/>
              <a:t>fx Fredag d. 21. maj 10-14:00</a:t>
            </a:r>
          </a:p>
        </p:txBody>
      </p:sp>
      <p:pic>
        <p:nvPicPr>
          <p:cNvPr id="7" name="Billed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5" y="2132856"/>
            <a:ext cx="2569426" cy="3384000"/>
          </a:xfrm>
          <a:prstGeom prst="rect">
            <a:avLst/>
          </a:prstGeom>
        </p:spPr>
      </p:pic>
      <p:sp>
        <p:nvSpPr>
          <p:cNvPr id="11" name="Pladsholder til dato 10" hidden="1"/>
          <p:cNvSpPr>
            <a:spLocks noGrp="1"/>
          </p:cNvSpPr>
          <p:nvPr>
            <p:ph type="dt" sz="half" idx="14"/>
          </p:nvPr>
        </p:nvSpPr>
        <p:spPr>
          <a:xfrm>
            <a:off x="457200" y="7901630"/>
            <a:ext cx="730424" cy="207890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Pladsholder til sidefod 11" hidden="1"/>
          <p:cNvSpPr>
            <a:spLocks noGrp="1"/>
          </p:cNvSpPr>
          <p:nvPr>
            <p:ph type="ftr" sz="quarter" idx="15"/>
          </p:nvPr>
        </p:nvSpPr>
        <p:spPr>
          <a:xfrm>
            <a:off x="1187624" y="7901630"/>
            <a:ext cx="1028840" cy="207890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13" name="Pladsholder til slidenummer 12" hidden="1"/>
          <p:cNvSpPr>
            <a:spLocks noGrp="1"/>
          </p:cNvSpPr>
          <p:nvPr>
            <p:ph type="sldNum" sz="quarter" idx="16"/>
          </p:nvPr>
        </p:nvSpPr>
        <p:spPr>
          <a:xfrm>
            <a:off x="2216464" y="7901630"/>
            <a:ext cx="472160" cy="209914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BA07366-CB75-4AA8-9E5B-928B849F427C}" type="slidenum">
              <a:rPr lang="da-DK"/>
              <a:pPr/>
              <a:t>‹nr.›</a:t>
            </a:fld>
            <a:endParaRPr lang="da-DK" dirty="0"/>
          </a:p>
        </p:txBody>
      </p:sp>
      <p:pic>
        <p:nvPicPr>
          <p:cNvPr id="17" name="Billede ww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481" y="6440288"/>
            <a:ext cx="754102" cy="16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8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858000"/>
          </a:xfrm>
          <a:solidFill>
            <a:schemeClr val="accent5"/>
          </a:solidFill>
        </p:spPr>
        <p:txBody>
          <a:bodyPr lIns="0" tIns="576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mørkt billede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970" y="204250"/>
            <a:ext cx="8565343" cy="1404000"/>
          </a:xfrm>
        </p:spPr>
        <p:txBody>
          <a:bodyPr/>
          <a:lstStyle>
            <a:lvl1pPr>
              <a:lnSpc>
                <a:spcPct val="101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284970" y="6093296"/>
            <a:ext cx="2569224" cy="514397"/>
          </a:xfrm>
        </p:spPr>
        <p:txBody>
          <a:bodyPr anchor="b" anchorCtr="0"/>
          <a:lstStyle>
            <a:lvl1pPr>
              <a:lnSpc>
                <a:spcPct val="101000"/>
              </a:lnSpc>
              <a:buFontTx/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og tilføj en tekst </a:t>
            </a:r>
            <a:br>
              <a:rPr lang="da-DK" dirty="0"/>
            </a:br>
            <a:r>
              <a:rPr lang="da-DK" dirty="0"/>
              <a:t>fx Fredag d. 21. maj 10-14:00</a:t>
            </a:r>
          </a:p>
        </p:txBody>
      </p:sp>
      <p:sp>
        <p:nvSpPr>
          <p:cNvPr id="16" name="Pladsholder til tekst logo"/>
          <p:cNvSpPr>
            <a:spLocks noGrp="1"/>
          </p:cNvSpPr>
          <p:nvPr>
            <p:ph type="body" sz="quarter" idx="19" hasCustomPrompt="1"/>
          </p:nvPr>
        </p:nvSpPr>
        <p:spPr>
          <a:xfrm>
            <a:off x="284465" y="2132856"/>
            <a:ext cx="2570400" cy="338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1" name="Pladsholder til dato 10" hidden="1"/>
          <p:cNvSpPr>
            <a:spLocks noGrp="1"/>
          </p:cNvSpPr>
          <p:nvPr>
            <p:ph type="dt" sz="half" idx="14"/>
          </p:nvPr>
        </p:nvSpPr>
        <p:spPr>
          <a:xfrm>
            <a:off x="457200" y="7901630"/>
            <a:ext cx="730424" cy="207890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Pladsholder til sidefod 11" hidden="1"/>
          <p:cNvSpPr>
            <a:spLocks noGrp="1"/>
          </p:cNvSpPr>
          <p:nvPr>
            <p:ph type="ftr" sz="quarter" idx="15"/>
          </p:nvPr>
        </p:nvSpPr>
        <p:spPr>
          <a:xfrm>
            <a:off x="1187624" y="7901630"/>
            <a:ext cx="1028840" cy="207890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6"/>
          </p:nvPr>
        </p:nvSpPr>
        <p:spPr>
          <a:xfrm>
            <a:off x="2216464" y="7901630"/>
            <a:ext cx="472160" cy="209914"/>
          </a:xfrm>
        </p:spPr>
        <p:txBody>
          <a:bodyPr/>
          <a:lstStyle>
            <a:lvl1pPr>
              <a:defRPr sz="1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BA07366-CB75-4AA8-9E5B-928B849F427C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5" name="Pladsholder til tekst www"/>
          <p:cNvSpPr>
            <a:spLocks noGrp="1"/>
          </p:cNvSpPr>
          <p:nvPr>
            <p:ph type="body" sz="quarter" idx="18" hasCustomPrompt="1"/>
          </p:nvPr>
        </p:nvSpPr>
        <p:spPr>
          <a:xfrm>
            <a:off x="8104583" y="6441219"/>
            <a:ext cx="756000" cy="165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grpSp>
        <p:nvGrpSpPr>
          <p:cNvPr id="18" name="Gruppe 17"/>
          <p:cNvGrpSpPr/>
          <p:nvPr userDrawn="1"/>
        </p:nvGrpSpPr>
        <p:grpSpPr>
          <a:xfrm>
            <a:off x="9150825" y="1941319"/>
            <a:ext cx="2032000" cy="3185487"/>
            <a:chOff x="9150825" y="2171823"/>
            <a:chExt cx="2032000" cy="3185487"/>
          </a:xfrm>
        </p:grpSpPr>
        <p:sp>
          <p:nvSpPr>
            <p:cNvPr id="19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2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468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052736" y="1940361"/>
            <a:ext cx="2052736" cy="2774206"/>
            <a:chOff x="-2052736" y="1825625"/>
            <a:chExt cx="2052736" cy="2774206"/>
          </a:xfrm>
        </p:grpSpPr>
        <p:sp>
          <p:nvSpPr>
            <p:cNvPr id="12" name="Rectangle 8"/>
            <p:cNvSpPr/>
            <p:nvPr userDrawn="1"/>
          </p:nvSpPr>
          <p:spPr bwMode="auto">
            <a:xfrm>
              <a:off x="-2052736" y="1825625"/>
              <a:ext cx="2052736" cy="2492990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Fed Tekst 20pt.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 = Tekst 15 pt.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5 = Fed Tekst 15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6 = Punkt-liste 15 pt.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5-9 = Punkt-liste indryk 15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da-DK" sz="900" baseline="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6"/>
            <p:cNvGrpSpPr/>
            <p:nvPr userDrawn="1"/>
          </p:nvGrpSpPr>
          <p:grpSpPr>
            <a:xfrm>
              <a:off x="-904613" y="4394384"/>
              <a:ext cx="751501" cy="205447"/>
              <a:chOff x="-904613" y="4258313"/>
              <a:chExt cx="751501" cy="205447"/>
            </a:xfrm>
          </p:grpSpPr>
          <p:pic>
            <p:nvPicPr>
              <p:cNvPr id="17" name="Picture 25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4258313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2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4258313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0" name="Pladsholder til dato 9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4" name="Pladsholder til sidefod 1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5" name="Pladsholder til slide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sobjekt hel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69" y="204250"/>
            <a:ext cx="8565343" cy="1228998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99" y="1916832"/>
            <a:ext cx="8565913" cy="4113169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/>
              <a:pPr/>
              <a:t>‹nr.›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052736" y="1940361"/>
            <a:ext cx="2052736" cy="2774206"/>
            <a:chOff x="-2052736" y="1825625"/>
            <a:chExt cx="2052736" cy="2774206"/>
          </a:xfrm>
        </p:grpSpPr>
        <p:sp>
          <p:nvSpPr>
            <p:cNvPr id="15" name="Rectangle 8"/>
            <p:cNvSpPr/>
            <p:nvPr userDrawn="1"/>
          </p:nvSpPr>
          <p:spPr bwMode="auto">
            <a:xfrm>
              <a:off x="-2052736" y="1825625"/>
              <a:ext cx="2052736" cy="2492990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Fed Tekst 20pt.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 = Tekst 15 pt.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5 = Fed Tekst 15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6 = Punkt-liste 15 pt.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5-9 = Punkt-liste indryk 15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da-DK" sz="900" baseline="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oup 6"/>
            <p:cNvGrpSpPr/>
            <p:nvPr userDrawn="1"/>
          </p:nvGrpSpPr>
          <p:grpSpPr>
            <a:xfrm>
              <a:off x="-904613" y="4394384"/>
              <a:ext cx="751501" cy="205447"/>
              <a:chOff x="-904613" y="4258313"/>
              <a:chExt cx="751501" cy="205447"/>
            </a:xfrm>
          </p:grpSpPr>
          <p:pic>
            <p:nvPicPr>
              <p:cNvPr id="19" name="Picture 25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4258313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2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4258313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27178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969" y="204250"/>
            <a:ext cx="8565343" cy="1228998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13" name="Pladsholder til indhold 2"/>
          <p:cNvSpPr>
            <a:spLocks noGrp="1"/>
          </p:cNvSpPr>
          <p:nvPr>
            <p:ph sz="quarter" idx="13"/>
          </p:nvPr>
        </p:nvSpPr>
        <p:spPr>
          <a:xfrm>
            <a:off x="284163" y="1916113"/>
            <a:ext cx="4140000" cy="4113212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5" name="Pladsholder til indhold 3"/>
          <p:cNvSpPr>
            <a:spLocks noGrp="1"/>
          </p:cNvSpPr>
          <p:nvPr>
            <p:ph sz="quarter" idx="14"/>
          </p:nvPr>
        </p:nvSpPr>
        <p:spPr>
          <a:xfrm>
            <a:off x="4710312" y="1916113"/>
            <a:ext cx="4140000" cy="4113212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/>
              <a:pPr/>
              <a:t>‹nr.›</a:t>
            </a:fld>
            <a:endParaRPr lang="da-DK" dirty="0"/>
          </a:p>
        </p:txBody>
      </p:sp>
      <p:grpSp>
        <p:nvGrpSpPr>
          <p:cNvPr id="16" name="Gruppe 15"/>
          <p:cNvGrpSpPr/>
          <p:nvPr userDrawn="1"/>
        </p:nvGrpSpPr>
        <p:grpSpPr>
          <a:xfrm>
            <a:off x="-2052736" y="1940361"/>
            <a:ext cx="2052736" cy="2774206"/>
            <a:chOff x="-2052736" y="1825625"/>
            <a:chExt cx="2052736" cy="2774206"/>
          </a:xfrm>
        </p:grpSpPr>
        <p:sp>
          <p:nvSpPr>
            <p:cNvPr id="17" name="Rectangle 8"/>
            <p:cNvSpPr/>
            <p:nvPr userDrawn="1"/>
          </p:nvSpPr>
          <p:spPr bwMode="auto">
            <a:xfrm>
              <a:off x="-2052736" y="1825625"/>
              <a:ext cx="2052736" cy="2492990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Fed Tekst 20pt.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 = Tekst 15 pt.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5 = Fed Tekst 15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6 = Punkt-liste 15 pt.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5-9 = Punkt-liste indryk 15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da-DK" sz="900" baseline="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oup 6"/>
            <p:cNvGrpSpPr/>
            <p:nvPr userDrawn="1"/>
          </p:nvGrpSpPr>
          <p:grpSpPr>
            <a:xfrm>
              <a:off x="-904613" y="4394384"/>
              <a:ext cx="751501" cy="205447"/>
              <a:chOff x="-904613" y="4258313"/>
              <a:chExt cx="751501" cy="205447"/>
            </a:xfrm>
          </p:grpSpPr>
          <p:pic>
            <p:nvPicPr>
              <p:cNvPr id="19" name="Picture 25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4258313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2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4258313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0658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969" y="204250"/>
            <a:ext cx="8565343" cy="1228998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8"/>
          </p:nvPr>
        </p:nvSpPr>
        <p:spPr>
          <a:xfrm>
            <a:off x="284162" y="1916113"/>
            <a:ext cx="4140000" cy="4113212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7" hasCustomPrompt="1"/>
          </p:nvPr>
        </p:nvSpPr>
        <p:spPr>
          <a:xfrm>
            <a:off x="4708800" y="1916112"/>
            <a:ext cx="4140000" cy="4113213"/>
          </a:xfrm>
          <a:noFill/>
        </p:spPr>
        <p:txBody>
          <a:bodyPr lIns="0" tIns="576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16" name="Pladsholder til tekst www"/>
          <p:cNvSpPr>
            <a:spLocks noGrp="1"/>
          </p:cNvSpPr>
          <p:nvPr>
            <p:ph type="body" sz="quarter" idx="21" hasCustomPrompt="1"/>
          </p:nvPr>
        </p:nvSpPr>
        <p:spPr>
          <a:xfrm>
            <a:off x="7437128" y="6441219"/>
            <a:ext cx="756000" cy="16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grpSp>
        <p:nvGrpSpPr>
          <p:cNvPr id="17" name="Gruppe 16"/>
          <p:cNvGrpSpPr/>
          <p:nvPr userDrawn="1"/>
        </p:nvGrpSpPr>
        <p:grpSpPr>
          <a:xfrm>
            <a:off x="-2052736" y="1940361"/>
            <a:ext cx="2052736" cy="2774206"/>
            <a:chOff x="-2052736" y="1825625"/>
            <a:chExt cx="2052736" cy="2774206"/>
          </a:xfrm>
        </p:grpSpPr>
        <p:sp>
          <p:nvSpPr>
            <p:cNvPr id="18" name="Rectangle 8"/>
            <p:cNvSpPr/>
            <p:nvPr userDrawn="1"/>
          </p:nvSpPr>
          <p:spPr bwMode="auto">
            <a:xfrm>
              <a:off x="-2052736" y="1825625"/>
              <a:ext cx="2052736" cy="2492990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Fed Tekst 20pt.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 = Tekst 15 pt.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5 = Fed Tekst 15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6 = Punkt-liste 15 pt.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5-9 = Punkt-liste indryk 15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da-DK" sz="900" baseline="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6"/>
            <p:cNvGrpSpPr/>
            <p:nvPr userDrawn="1"/>
          </p:nvGrpSpPr>
          <p:grpSpPr>
            <a:xfrm>
              <a:off x="-904613" y="4394384"/>
              <a:ext cx="751501" cy="205447"/>
              <a:chOff x="-904613" y="4258313"/>
              <a:chExt cx="751501" cy="205447"/>
            </a:xfrm>
          </p:grpSpPr>
          <p:pic>
            <p:nvPicPr>
              <p:cNvPr id="20" name="Picture 25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4258313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2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4258313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2" name="Gruppe 21"/>
          <p:cNvGrpSpPr/>
          <p:nvPr userDrawn="1"/>
        </p:nvGrpSpPr>
        <p:grpSpPr>
          <a:xfrm>
            <a:off x="9150825" y="2276872"/>
            <a:ext cx="2032000" cy="2223411"/>
            <a:chOff x="9150825" y="2171823"/>
            <a:chExt cx="2032000" cy="2223411"/>
          </a:xfrm>
        </p:grpSpPr>
        <p:sp>
          <p:nvSpPr>
            <p:cNvPr id="23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800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det lille billede-indsættelsesikon i midten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af pladsholderen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4" name="Billede 7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177801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Gruppe 78"/>
            <p:cNvGrpSpPr>
              <a:grpSpLocks/>
            </p:cNvGrpSpPr>
            <p:nvPr/>
          </p:nvGrpSpPr>
          <p:grpSpPr bwMode="auto">
            <a:xfrm>
              <a:off x="9305577" y="4016130"/>
              <a:ext cx="330145" cy="379104"/>
              <a:chOff x="1018031" y="5700889"/>
              <a:chExt cx="373412" cy="428773"/>
            </a:xfrm>
          </p:grpSpPr>
          <p:pic>
            <p:nvPicPr>
              <p:cNvPr id="26" name="Billede 7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70290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ounded Rectangle 25"/>
              <p:cNvSpPr/>
              <p:nvPr/>
            </p:nvSpPr>
            <p:spPr bwMode="auto">
              <a:xfrm>
                <a:off x="1023417" y="570054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245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rød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969" y="204250"/>
            <a:ext cx="8565343" cy="1228998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13" name="Pladsholder til indhold 2"/>
          <p:cNvSpPr>
            <a:spLocks noGrp="1"/>
          </p:cNvSpPr>
          <p:nvPr>
            <p:ph sz="quarter" idx="13"/>
          </p:nvPr>
        </p:nvSpPr>
        <p:spPr>
          <a:xfrm>
            <a:off x="284163" y="1916113"/>
            <a:ext cx="4140000" cy="411321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5"/>
          </p:nvPr>
        </p:nvSpPr>
        <p:spPr>
          <a:xfrm>
            <a:off x="4708800" y="1916113"/>
            <a:ext cx="4140000" cy="4113212"/>
          </a:xfrm>
          <a:solidFill>
            <a:schemeClr val="accent2"/>
          </a:solidFill>
        </p:spPr>
        <p:txBody>
          <a:bodyPr lIns="360000" tIns="360000" rIns="360000" bIns="360000"/>
          <a:lstStyle>
            <a:lvl1pPr>
              <a:lnSpc>
                <a:spcPct val="105000"/>
              </a:lnSpc>
              <a:defRPr lang="da-DK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-216000">
              <a:lnSpc>
                <a:spcPct val="105000"/>
              </a:lnSpc>
              <a:defRPr lang="da-DK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da-DK" sz="1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4"/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052736" y="1940361"/>
            <a:ext cx="2052736" cy="2774206"/>
            <a:chOff x="-2052736" y="1825625"/>
            <a:chExt cx="2052736" cy="2774206"/>
          </a:xfrm>
        </p:grpSpPr>
        <p:sp>
          <p:nvSpPr>
            <p:cNvPr id="12" name="Rectangle 8"/>
            <p:cNvSpPr/>
            <p:nvPr userDrawn="1"/>
          </p:nvSpPr>
          <p:spPr bwMode="auto">
            <a:xfrm>
              <a:off x="-2052736" y="1825625"/>
              <a:ext cx="2052736" cy="2492990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Fed Tekst 20pt.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 = Tekst 15 pt.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5 = Fed Tekst 15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6 = Punkt-liste 15 pt.</a:t>
              </a: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5-9 = Punkt-liste indryk 15 pt.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da-DK" sz="900" baseline="0" noProof="1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indent="0"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tx1">
                      <a:lumMod val="50000"/>
                      <a:lumOff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6"/>
            <p:cNvGrpSpPr/>
            <p:nvPr userDrawn="1"/>
          </p:nvGrpSpPr>
          <p:grpSpPr>
            <a:xfrm>
              <a:off x="-904613" y="4394384"/>
              <a:ext cx="751501" cy="205447"/>
              <a:chOff x="-904613" y="4258313"/>
              <a:chExt cx="751501" cy="205447"/>
            </a:xfrm>
          </p:grpSpPr>
          <p:pic>
            <p:nvPicPr>
              <p:cNvPr id="16" name="Picture 25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9885" y="4258313"/>
                <a:ext cx="346773" cy="20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2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4613" y="4258313"/>
                <a:ext cx="341539" cy="20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8421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970" y="204250"/>
            <a:ext cx="6624000" cy="1228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00" y="1916832"/>
            <a:ext cx="6624000" cy="41131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pic>
        <p:nvPicPr>
          <p:cNvPr id="15" name="Billede www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24" y="6440288"/>
            <a:ext cx="754103" cy="166531"/>
          </a:xfrm>
          <a:prstGeom prst="rect">
            <a:avLst/>
          </a:prstGeom>
        </p:spPr>
      </p:pic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457200" y="7901630"/>
            <a:ext cx="730424" cy="2078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1187624" y="7901630"/>
            <a:ext cx="1028840" cy="2078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a-DK" sz="200" b="1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424" y="6392249"/>
            <a:ext cx="472160" cy="215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7" r:id="rId2"/>
    <p:sldLayoutId id="2147483652" r:id="rId3"/>
    <p:sldLayoutId id="2147483668" r:id="rId4"/>
    <p:sldLayoutId id="2147483663" r:id="rId5"/>
    <p:sldLayoutId id="2147483661" r:id="rId6"/>
    <p:sldLayoutId id="2147483654" r:id="rId7"/>
    <p:sldLayoutId id="2147483649" r:id="rId8"/>
    <p:sldLayoutId id="2147483669" r:id="rId9"/>
    <p:sldLayoutId id="2147483666" r:id="rId10"/>
    <p:sldLayoutId id="2147483662" r:id="rId11"/>
    <p:sldLayoutId id="2147483655" r:id="rId12"/>
    <p:sldLayoutId id="2147483650" r:id="rId13"/>
    <p:sldLayoutId id="2147483670" r:id="rId14"/>
    <p:sldLayoutId id="2147483664" r:id="rId15"/>
    <p:sldLayoutId id="2147483658" r:id="rId16"/>
    <p:sldLayoutId id="2147483656" r:id="rId17"/>
    <p:sldLayoutId id="2147483651" r:id="rId18"/>
    <p:sldLayoutId id="2147483667" r:id="rId19"/>
    <p:sldLayoutId id="2147483659" r:id="rId20"/>
    <p:sldLayoutId id="2147483653" r:id="rId21"/>
    <p:sldLayoutId id="2147483671" r:id="rId22"/>
    <p:sldLayoutId id="2147483665" r:id="rId23"/>
    <p:sldLayoutId id="2147483672" r:id="rId24"/>
  </p:sldLayoutIdLst>
  <p:hf hdr="0" ftr="0" dt="0"/>
  <p:txStyles>
    <p:titleStyle>
      <a:lvl1pPr algn="l" defTabSz="914400" rtl="0" eaLnBrk="1" latinLnBrk="0" hangingPunct="1">
        <a:lnSpc>
          <a:spcPct val="102000"/>
        </a:lnSpc>
        <a:spcBef>
          <a:spcPct val="0"/>
        </a:spcBef>
        <a:buNone/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080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​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​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0" indent="-21600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00" indent="-21600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00" indent="-21600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432000" indent="-21600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79" userDrawn="1">
          <p15:clr>
            <a:srgbClr val="F26B43"/>
          </p15:clr>
        </p15:guide>
        <p15:guide id="2" pos="5574" userDrawn="1">
          <p15:clr>
            <a:srgbClr val="F26B43"/>
          </p15:clr>
        </p15:guide>
        <p15:guide id="3" orient="horz" pos="128" userDrawn="1">
          <p15:clr>
            <a:srgbClr val="F26B43"/>
          </p15:clr>
        </p15:guide>
        <p15:guide id="4" orient="horz" pos="902" userDrawn="1">
          <p15:clr>
            <a:srgbClr val="F26B43"/>
          </p15:clr>
        </p15:guide>
        <p15:guide id="5" pos="178" userDrawn="1">
          <p15:clr>
            <a:srgbClr val="F26B43"/>
          </p15:clr>
        </p15:guide>
        <p15:guide id="6" pos="2786" userDrawn="1">
          <p15:clr>
            <a:srgbClr val="F26B43"/>
          </p15:clr>
        </p15:guide>
        <p15:guide id="7" orient="horz" pos="1207" userDrawn="1">
          <p15:clr>
            <a:srgbClr val="F26B43"/>
          </p15:clr>
        </p15:guide>
        <p15:guide id="8" orient="horz" pos="3798" userDrawn="1">
          <p15:clr>
            <a:srgbClr val="F26B43"/>
          </p15:clr>
        </p15:guide>
        <p15:guide id="9" pos="2966" userDrawn="1">
          <p15:clr>
            <a:srgbClr val="F26B43"/>
          </p15:clr>
        </p15:guide>
        <p15:guide id="10" orient="horz" pos="12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STU-unges veje til at rejse i og </a:t>
            </a:r>
            <a:br>
              <a:rPr lang="da-DK" dirty="0"/>
            </a:br>
            <a:r>
              <a:rPr lang="da-DK" dirty="0"/>
              <a:t>med sit fritidsliv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Benedicte Bernstorff, bsbj@ucsyd.dk</a:t>
            </a:r>
          </a:p>
          <a:p>
            <a:r>
              <a:rPr lang="da-DK" dirty="0"/>
              <a:t>Lisbeth Larsen, </a:t>
            </a:r>
          </a:p>
          <a:p>
            <a:r>
              <a:rPr lang="da-DK" dirty="0"/>
              <a:t>llar@ucsyd.dk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915532"/>
            <a:ext cx="2952328" cy="420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7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Om STU-unges veje til at rejse i og </a:t>
            </a:r>
            <a:br>
              <a:rPr lang="da-DK" dirty="0"/>
            </a:br>
            <a:r>
              <a:rPr lang="da-DK" dirty="0"/>
              <a:t>med sit fritidsliv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84399" y="1916832"/>
            <a:ext cx="8565913" cy="4690861"/>
          </a:xfrm>
        </p:spPr>
        <p:txBody>
          <a:bodyPr/>
          <a:lstStyle/>
          <a:p>
            <a:pPr lvl="1"/>
            <a:r>
              <a:rPr lang="da-DK" dirty="0"/>
              <a:t>Fænomenlogisk undersøgelse med deltagelse af 2 STU-tilbud</a:t>
            </a:r>
          </a:p>
          <a:p>
            <a:pPr lvl="1"/>
            <a:r>
              <a:rPr lang="da-DK" dirty="0"/>
              <a:t>Informantgruppen      </a:t>
            </a:r>
          </a:p>
          <a:p>
            <a:pPr lvl="6"/>
            <a:r>
              <a:rPr lang="da-DK" dirty="0"/>
              <a:t>STU-unge</a:t>
            </a:r>
          </a:p>
          <a:p>
            <a:pPr lvl="6"/>
            <a:r>
              <a:rPr lang="da-DK" dirty="0"/>
              <a:t>STU-unges forældre</a:t>
            </a:r>
          </a:p>
          <a:p>
            <a:pPr lvl="6"/>
            <a:r>
              <a:rPr lang="da-DK" dirty="0"/>
              <a:t>STU-ansatte</a:t>
            </a:r>
          </a:p>
          <a:p>
            <a:pPr lvl="6"/>
            <a:r>
              <a:rPr lang="da-DK" dirty="0"/>
              <a:t>ULF</a:t>
            </a:r>
          </a:p>
          <a:p>
            <a:pPr lvl="6"/>
            <a:r>
              <a:rPr lang="da-DK" dirty="0"/>
              <a:t>LEV</a:t>
            </a:r>
          </a:p>
          <a:p>
            <a:pPr lvl="6"/>
            <a:r>
              <a:rPr lang="da-DK" dirty="0"/>
              <a:t>DHIF (kvantitativ undersøgelse)</a:t>
            </a:r>
          </a:p>
          <a:p>
            <a:pPr lvl="1"/>
            <a:r>
              <a:rPr lang="da-DK" dirty="0"/>
              <a:t>Kategorisering i rejsemetafor</a:t>
            </a:r>
          </a:p>
          <a:p>
            <a:pPr lvl="6"/>
            <a:r>
              <a:rPr lang="da-DK" dirty="0"/>
              <a:t>Livsverdenens rejseselskaber</a:t>
            </a:r>
          </a:p>
          <a:p>
            <a:pPr marL="216000" lvl="6" indent="0">
              <a:buNone/>
            </a:pPr>
            <a:r>
              <a:rPr lang="da-DK" dirty="0"/>
              <a:t>       Familien </a:t>
            </a:r>
          </a:p>
          <a:p>
            <a:pPr marL="216000" lvl="6" indent="0">
              <a:buNone/>
            </a:pPr>
            <a:r>
              <a:rPr lang="da-DK" dirty="0"/>
              <a:t>       ULF </a:t>
            </a:r>
          </a:p>
          <a:p>
            <a:pPr marL="216000" lvl="6" indent="0">
              <a:buNone/>
            </a:pPr>
            <a:r>
              <a:rPr lang="da-DK" dirty="0"/>
              <a:t>       LEV   </a:t>
            </a:r>
          </a:p>
          <a:p>
            <a:pPr lvl="6"/>
            <a:r>
              <a:rPr lang="da-DK" dirty="0"/>
              <a:t>Systemets rejseselskaber</a:t>
            </a:r>
          </a:p>
          <a:p>
            <a:pPr marL="216000" lvl="6" indent="0">
              <a:buNone/>
            </a:pPr>
            <a:r>
              <a:rPr lang="da-DK" dirty="0"/>
              <a:t>       Konkurrencestaten (Jobcentret)</a:t>
            </a:r>
          </a:p>
          <a:p>
            <a:pPr marL="216000" lvl="8" indent="0">
              <a:buNone/>
            </a:pPr>
            <a:r>
              <a:rPr lang="da-DK" dirty="0"/>
              <a:t>       STU </a:t>
            </a:r>
          </a:p>
          <a:p>
            <a:pPr marL="216000" lvl="8" indent="0">
              <a:buNone/>
            </a:pPr>
            <a:r>
              <a:rPr lang="da-DK" dirty="0"/>
              <a:t>       Idrætsforeninger </a:t>
            </a:r>
          </a:p>
          <a:p>
            <a:pPr marL="216000" lvl="8" indent="0">
              <a:buNone/>
            </a:pPr>
            <a:r>
              <a:rPr lang="da-DK" dirty="0"/>
              <a:t>       </a:t>
            </a:r>
          </a:p>
          <a:p>
            <a:pPr marL="0" lvl="1" indent="0">
              <a:buNone/>
            </a:pPr>
            <a:endParaRPr lang="da-DK" dirty="0"/>
          </a:p>
          <a:p>
            <a:pPr lvl="1"/>
            <a:endParaRPr lang="da-DK" dirty="0"/>
          </a:p>
          <a:p>
            <a:pPr lvl="2"/>
            <a:endParaRPr lang="da-DK" dirty="0"/>
          </a:p>
          <a:p>
            <a:pPr lvl="1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/>
              <a:pPr/>
              <a:t>2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250870"/>
            <a:ext cx="1114379" cy="1135758"/>
          </a:xfrm>
          <a:prstGeom prst="rect">
            <a:avLst/>
          </a:prstGeom>
        </p:spPr>
      </p:pic>
      <p:sp>
        <p:nvSpPr>
          <p:cNvPr id="6" name="Oval billedforklaring 5"/>
          <p:cNvSpPr/>
          <p:nvPr/>
        </p:nvSpPr>
        <p:spPr>
          <a:xfrm>
            <a:off x="5236670" y="4434355"/>
            <a:ext cx="3384376" cy="938861"/>
          </a:xfrm>
          <a:prstGeom prst="wedgeEllipseCallout">
            <a:avLst>
              <a:gd name="adj1" fmla="val -28938"/>
              <a:gd name="adj2" fmla="val 7345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600" i="1" dirty="0"/>
              <a:t>Hvis de normale vil være med, må de også gerne det</a:t>
            </a:r>
          </a:p>
        </p:txBody>
      </p:sp>
      <p:sp>
        <p:nvSpPr>
          <p:cNvPr id="7" name="Rektangel 6"/>
          <p:cNvSpPr/>
          <p:nvPr/>
        </p:nvSpPr>
        <p:spPr>
          <a:xfrm>
            <a:off x="5004048" y="5547720"/>
            <a:ext cx="1388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dirty="0"/>
              <a:t>STU-elev 21 år</a:t>
            </a:r>
          </a:p>
        </p:txBody>
      </p:sp>
    </p:spTree>
    <p:extLst>
      <p:ext uri="{BB962C8B-B14F-4D97-AF65-F5344CB8AC3E}">
        <p14:creationId xmlns:p14="http://schemas.microsoft.com/office/powerpoint/2010/main" val="271572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84970" y="204250"/>
            <a:ext cx="7887430" cy="1228998"/>
          </a:xfrm>
        </p:spPr>
        <p:txBody>
          <a:bodyPr/>
          <a:lstStyle/>
          <a:p>
            <a:r>
              <a:rPr lang="da-DK" dirty="0"/>
              <a:t>Lovens hensigt og udfordring</a:t>
            </a:r>
            <a:br>
              <a:rPr lang="da-DK" dirty="0"/>
            </a:br>
            <a:endParaRPr lang="da-DK" sz="1800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FN’s Handikapkonvention (BKI nr. 35)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Bekendtgørelse af lov om ungdomsuddannelse for unge med særlige behov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§ 1 ”Formålet med ungdomsuddannelsen er, at unge udviklingshæmmede og andre unge med særlige behov opnår personlige, sociale og faglige kompetencer”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/>
              <a:pPr/>
              <a:t>3</a:t>
            </a:fld>
            <a:endParaRPr lang="da-DK" dirty="0"/>
          </a:p>
        </p:txBody>
      </p:sp>
      <p:sp>
        <p:nvSpPr>
          <p:cNvPr id="2" name="Oval billedforklaring 1"/>
          <p:cNvSpPr/>
          <p:nvPr/>
        </p:nvSpPr>
        <p:spPr>
          <a:xfrm>
            <a:off x="755576" y="4221088"/>
            <a:ext cx="3568504" cy="1512168"/>
          </a:xfrm>
          <a:prstGeom prst="wedgeEllipseCallout">
            <a:avLst>
              <a:gd name="adj1" fmla="val 45470"/>
              <a:gd name="adj2" fmla="val 7535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600" i="1" dirty="0"/>
              <a:t>Vi ville så gerne være medborgere i det her samfund – I skal bare give os lov</a:t>
            </a:r>
            <a:endParaRPr lang="da-DK" sz="1600" dirty="0"/>
          </a:p>
        </p:txBody>
      </p:sp>
      <p:sp>
        <p:nvSpPr>
          <p:cNvPr id="3" name="Tekstfelt 2"/>
          <p:cNvSpPr txBox="1"/>
          <p:nvPr/>
        </p:nvSpPr>
        <p:spPr>
          <a:xfrm>
            <a:off x="4211525" y="6070651"/>
            <a:ext cx="122413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ULF-ansat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839" y="204250"/>
            <a:ext cx="1115665" cy="1133954"/>
          </a:xfrm>
          <a:prstGeom prst="rect">
            <a:avLst/>
          </a:prstGeom>
        </p:spPr>
      </p:pic>
      <p:sp>
        <p:nvSpPr>
          <p:cNvPr id="8" name="Oval billedforklaring 7"/>
          <p:cNvSpPr/>
          <p:nvPr/>
        </p:nvSpPr>
        <p:spPr>
          <a:xfrm>
            <a:off x="5868144" y="3717032"/>
            <a:ext cx="3096344" cy="1476744"/>
          </a:xfrm>
          <a:prstGeom prst="wedgeEllipseCallout">
            <a:avLst>
              <a:gd name="adj1" fmla="val -92350"/>
              <a:gd name="adj2" fmla="val 10914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600" i="1" dirty="0"/>
              <a:t>Uddannelse er vejen frem til et medborgerskab; selv- og medbestemmelse er ikke nok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4903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846" y="175171"/>
            <a:ext cx="6624000" cy="1228998"/>
          </a:xfrm>
        </p:spPr>
        <p:txBody>
          <a:bodyPr/>
          <a:lstStyle/>
          <a:p>
            <a:r>
              <a:rPr lang="da-DK" dirty="0"/>
              <a:t>De unges ønsker til og oplevelser i den frie tid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5" name="Cirkel 4"/>
          <p:cNvSpPr/>
          <p:nvPr/>
        </p:nvSpPr>
        <p:spPr>
          <a:xfrm rot="2953527">
            <a:off x="-8971" y="3003222"/>
            <a:ext cx="2851124" cy="2762430"/>
          </a:xfrm>
          <a:prstGeom prst="pie">
            <a:avLst>
              <a:gd name="adj1" fmla="val 19930127"/>
              <a:gd name="adj2" fmla="val 12156318"/>
            </a:avLst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2000" dirty="0" err="1">
              <a:solidFill>
                <a:schemeClr val="tx1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 rot="18419855" flipH="1">
            <a:off x="250357" y="1547580"/>
            <a:ext cx="33029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/>
              <a:t>Diskotek </a:t>
            </a:r>
          </a:p>
        </p:txBody>
      </p:sp>
      <p:sp>
        <p:nvSpPr>
          <p:cNvPr id="9" name="Tekstfelt 8"/>
          <p:cNvSpPr txBox="1"/>
          <p:nvPr/>
        </p:nvSpPr>
        <p:spPr>
          <a:xfrm rot="19210418">
            <a:off x="1053501" y="2758394"/>
            <a:ext cx="265666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/>
              <a:t>Fodboldtræning flere gange om ugen</a:t>
            </a:r>
          </a:p>
        </p:txBody>
      </p:sp>
      <p:sp>
        <p:nvSpPr>
          <p:cNvPr id="10" name="Tekstfelt 9"/>
          <p:cNvSpPr txBox="1"/>
          <p:nvPr/>
        </p:nvSpPr>
        <p:spPr>
          <a:xfrm rot="19664955">
            <a:off x="1917807" y="3626042"/>
            <a:ext cx="208823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/>
              <a:t>LAN-party</a:t>
            </a:r>
          </a:p>
        </p:txBody>
      </p:sp>
      <p:sp>
        <p:nvSpPr>
          <p:cNvPr id="11" name="Tekstfelt 10"/>
          <p:cNvSpPr txBox="1"/>
          <p:nvPr/>
        </p:nvSpPr>
        <p:spPr>
          <a:xfrm rot="19973139" flipH="1">
            <a:off x="2267852" y="3593907"/>
            <a:ext cx="318129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/>
              <a:t>Eftermiddagshygge med venner</a:t>
            </a:r>
          </a:p>
        </p:txBody>
      </p:sp>
      <p:sp>
        <p:nvSpPr>
          <p:cNvPr id="12" name="Tekstfelt 11"/>
          <p:cNvSpPr txBox="1"/>
          <p:nvPr/>
        </p:nvSpPr>
        <p:spPr>
          <a:xfrm rot="19023612" flipH="1">
            <a:off x="869762" y="2470062"/>
            <a:ext cx="15251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/>
              <a:t>Klubtilbud </a:t>
            </a:r>
          </a:p>
        </p:txBody>
      </p:sp>
      <p:sp>
        <p:nvSpPr>
          <p:cNvPr id="13" name="Tekstfelt 12"/>
          <p:cNvSpPr txBox="1"/>
          <p:nvPr/>
        </p:nvSpPr>
        <p:spPr>
          <a:xfrm rot="1413095">
            <a:off x="2251469" y="5844706"/>
            <a:ext cx="222961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>
                <a:solidFill>
                  <a:srgbClr val="FF0000"/>
                </a:solidFill>
              </a:rPr>
              <a:t>Ensomhed</a:t>
            </a:r>
          </a:p>
        </p:txBody>
      </p:sp>
      <p:sp>
        <p:nvSpPr>
          <p:cNvPr id="14" name="Tekstfelt 13"/>
          <p:cNvSpPr txBox="1"/>
          <p:nvPr/>
        </p:nvSpPr>
        <p:spPr>
          <a:xfrm rot="1242305">
            <a:off x="2617888" y="5284254"/>
            <a:ext cx="1928826" cy="316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>
                <a:solidFill>
                  <a:srgbClr val="FF0000"/>
                </a:solidFill>
              </a:rPr>
              <a:t>Eksklusion</a:t>
            </a:r>
          </a:p>
        </p:txBody>
      </p:sp>
      <p:sp>
        <p:nvSpPr>
          <p:cNvPr id="15" name="Tekstfelt 14"/>
          <p:cNvSpPr txBox="1"/>
          <p:nvPr/>
        </p:nvSpPr>
        <p:spPr>
          <a:xfrm rot="1424672">
            <a:off x="2440652" y="5641641"/>
            <a:ext cx="24393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>
                <a:solidFill>
                  <a:srgbClr val="FF0000"/>
                </a:solidFill>
              </a:rPr>
              <a:t>Mobning</a:t>
            </a:r>
          </a:p>
        </p:txBody>
      </p:sp>
      <p:sp>
        <p:nvSpPr>
          <p:cNvPr id="16" name="Tekstfelt 15"/>
          <p:cNvSpPr txBox="1"/>
          <p:nvPr/>
        </p:nvSpPr>
        <p:spPr>
          <a:xfrm rot="18981712">
            <a:off x="924605" y="2581223"/>
            <a:ext cx="194421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/>
              <a:t>Fritidsjob </a:t>
            </a:r>
          </a:p>
        </p:txBody>
      </p:sp>
      <p:sp>
        <p:nvSpPr>
          <p:cNvPr id="17" name="Oval billedforklaring 16"/>
          <p:cNvSpPr/>
          <p:nvPr/>
        </p:nvSpPr>
        <p:spPr>
          <a:xfrm>
            <a:off x="5964446" y="1418280"/>
            <a:ext cx="2896138" cy="1506664"/>
          </a:xfrm>
          <a:prstGeom prst="wedgeEllipse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600" i="1" dirty="0"/>
              <a:t>Initiativet mangler fra de unge. De ville gerne, men de mangler guidning og støtte</a:t>
            </a:r>
          </a:p>
        </p:txBody>
      </p:sp>
      <p:sp>
        <p:nvSpPr>
          <p:cNvPr id="18" name="Tekstfelt 17"/>
          <p:cNvSpPr txBox="1"/>
          <p:nvPr/>
        </p:nvSpPr>
        <p:spPr>
          <a:xfrm flipH="1">
            <a:off x="5873885" y="3096049"/>
            <a:ext cx="11520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STU-ansat</a:t>
            </a:r>
          </a:p>
        </p:txBody>
      </p:sp>
      <p:sp>
        <p:nvSpPr>
          <p:cNvPr id="19" name="Oval billedforklaring 18"/>
          <p:cNvSpPr/>
          <p:nvPr/>
        </p:nvSpPr>
        <p:spPr>
          <a:xfrm>
            <a:off x="4382265" y="5294939"/>
            <a:ext cx="45719" cy="54301"/>
          </a:xfrm>
          <a:prstGeom prst="wedgeEllipseCallou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2000" dirty="0" err="1"/>
          </a:p>
        </p:txBody>
      </p:sp>
      <p:sp>
        <p:nvSpPr>
          <p:cNvPr id="20" name="Oval billedforklaring 19"/>
          <p:cNvSpPr/>
          <p:nvPr/>
        </p:nvSpPr>
        <p:spPr>
          <a:xfrm>
            <a:off x="4227537" y="4616824"/>
            <a:ext cx="4040210" cy="1200587"/>
          </a:xfrm>
          <a:prstGeom prst="wedgeEllipseCallout">
            <a:avLst>
              <a:gd name="adj1" fmla="val 16228"/>
              <a:gd name="adj2" fmla="val 6014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600" i="1" dirty="0"/>
              <a:t>Det kan være svært at finde nogle, der vil være sammen med sådan nogle som vores unge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6500268" y="5948888"/>
            <a:ext cx="18002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STU-ansat</a:t>
            </a:r>
          </a:p>
        </p:txBody>
      </p:sp>
      <p:pic>
        <p:nvPicPr>
          <p:cNvPr id="22" name="Billed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957" y="116064"/>
            <a:ext cx="1115665" cy="1133954"/>
          </a:xfrm>
          <a:prstGeom prst="rect">
            <a:avLst/>
          </a:prstGeom>
        </p:spPr>
      </p:pic>
      <p:sp>
        <p:nvSpPr>
          <p:cNvPr id="23" name="Tekstfelt 22"/>
          <p:cNvSpPr txBox="1"/>
          <p:nvPr/>
        </p:nvSpPr>
        <p:spPr>
          <a:xfrm rot="19189907">
            <a:off x="1371788" y="3262252"/>
            <a:ext cx="26074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/>
              <a:t>Hverdagslivets pligter</a:t>
            </a:r>
          </a:p>
        </p:txBody>
      </p:sp>
    </p:spTree>
    <p:extLst>
      <p:ext uri="{BB962C8B-B14F-4D97-AF65-F5344CB8AC3E}">
        <p14:creationId xmlns:p14="http://schemas.microsoft.com/office/powerpoint/2010/main" val="3580360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325" y="204250"/>
            <a:ext cx="1115665" cy="1133954"/>
          </a:xfrm>
          <a:prstGeom prst="rect">
            <a:avLst/>
          </a:prstGeom>
        </p:spPr>
      </p:pic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/>
          </p:nvPr>
        </p:nvSpPr>
        <p:spPr>
          <a:xfrm>
            <a:off x="181726" y="397319"/>
            <a:ext cx="4140000" cy="41132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Stort ønske om at være ‘elite-borgere’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Stor bevidsthed om at kunne leve op til konkurrencestatens krav og forventninger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>
              <a:buNone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Stor bekymring for fremtiden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8" name="Pladsholder til indhold 5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4716016" y="1591516"/>
            <a:ext cx="4306212" cy="3168352"/>
          </a:xfrm>
          <a:prstGeom prst="rect">
            <a:avLst/>
          </a:prstGeom>
        </p:spPr>
      </p:pic>
      <p:sp>
        <p:nvSpPr>
          <p:cNvPr id="10" name="Oval billedforklaring 9"/>
          <p:cNvSpPr/>
          <p:nvPr/>
        </p:nvSpPr>
        <p:spPr>
          <a:xfrm>
            <a:off x="1846996" y="1807540"/>
            <a:ext cx="2664296" cy="1368152"/>
          </a:xfrm>
          <a:prstGeom prst="wedgeEllipseCallout">
            <a:avLst>
              <a:gd name="adj1" fmla="val 35796"/>
              <a:gd name="adj2" fmla="val 63335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600" i="1" dirty="0"/>
              <a:t>Fast job, jeg gider ikke leve af kontanthjælp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3251162" y="3437789"/>
            <a:ext cx="201622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STU-elev, 19 år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7310502" y="4418198"/>
            <a:ext cx="171172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/>
              <a:t>Bylov, 2016</a:t>
            </a:r>
          </a:p>
        </p:txBody>
      </p:sp>
      <p:sp>
        <p:nvSpPr>
          <p:cNvPr id="13" name="Oval billedforklaring 12"/>
          <p:cNvSpPr/>
          <p:nvPr/>
        </p:nvSpPr>
        <p:spPr>
          <a:xfrm>
            <a:off x="2526426" y="4704236"/>
            <a:ext cx="3465695" cy="1407414"/>
          </a:xfrm>
          <a:prstGeom prst="wedgeEllipseCallout">
            <a:avLst>
              <a:gd name="adj1" fmla="val -57771"/>
              <a:gd name="adj2" fmla="val 4315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600" i="1" dirty="0"/>
              <a:t>Jeg kan ikke lide at være under tid, når jeg laver mad. Jeg har været i praktik i et køkken, men det var en katastrofe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1537868" y="6041457"/>
            <a:ext cx="17281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STU-elev, 21 år</a:t>
            </a:r>
          </a:p>
        </p:txBody>
      </p:sp>
    </p:spTree>
    <p:extLst>
      <p:ext uri="{BB962C8B-B14F-4D97-AF65-F5344CB8AC3E}">
        <p14:creationId xmlns:p14="http://schemas.microsoft.com/office/powerpoint/2010/main" val="295033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6</a:t>
            </a:fld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841" y="188640"/>
            <a:ext cx="1115665" cy="1133954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755617"/>
            <a:ext cx="3078631" cy="3288095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3347864" y="2924944"/>
            <a:ext cx="38884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800" dirty="0">
                <a:solidFill>
                  <a:srgbClr val="FF0000"/>
                </a:solidFill>
              </a:rPr>
              <a:t>Hvor blev fritidslivet af?</a:t>
            </a:r>
          </a:p>
        </p:txBody>
      </p:sp>
    </p:spTree>
    <p:extLst>
      <p:ext uri="{BB962C8B-B14F-4D97-AF65-F5344CB8AC3E}">
        <p14:creationId xmlns:p14="http://schemas.microsoft.com/office/powerpoint/2010/main" val="43323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Et systemisk bud på at støtte fritidslivet</a:t>
            </a:r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6633" y="2204865"/>
            <a:ext cx="5292337" cy="3827226"/>
          </a:xfrm>
          <a:prstGeom prst="rect">
            <a:avLst/>
          </a:prstGeo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839" y="204250"/>
            <a:ext cx="111566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87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8</a:t>
            </a:fld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736572"/>
            <a:ext cx="5151291" cy="5068691"/>
          </a:xfrm>
          <a:prstGeom prst="rect">
            <a:avLst/>
          </a:prstGeom>
        </p:spPr>
      </p:pic>
      <p:sp>
        <p:nvSpPr>
          <p:cNvPr id="4" name="Oval billedforklaring 3"/>
          <p:cNvSpPr/>
          <p:nvPr/>
        </p:nvSpPr>
        <p:spPr>
          <a:xfrm>
            <a:off x="7072587" y="620688"/>
            <a:ext cx="1873597" cy="2140494"/>
          </a:xfrm>
          <a:prstGeom prst="wedgeEllipseCallout">
            <a:avLst>
              <a:gd name="adj1" fmla="val -2664"/>
              <a:gd name="adj2" fmla="val 6973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b="1" dirty="0">
                <a:solidFill>
                  <a:srgbClr val="00B050"/>
                </a:solidFill>
              </a:rPr>
              <a:t>At være til stede på egne præmisser</a:t>
            </a:r>
          </a:p>
        </p:txBody>
      </p:sp>
      <p:sp>
        <p:nvSpPr>
          <p:cNvPr id="5" name="Tekstfelt 4"/>
          <p:cNvSpPr txBox="1"/>
          <p:nvPr/>
        </p:nvSpPr>
        <p:spPr>
          <a:xfrm rot="4349597">
            <a:off x="7287632" y="3733857"/>
            <a:ext cx="15121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Fremtidsønske</a:t>
            </a:r>
            <a:r>
              <a:rPr lang="da-DK" sz="2000" dirty="0"/>
              <a:t> </a:t>
            </a:r>
          </a:p>
        </p:txBody>
      </p:sp>
      <p:sp>
        <p:nvSpPr>
          <p:cNvPr id="7" name="Kombinationstegning 6"/>
          <p:cNvSpPr/>
          <p:nvPr/>
        </p:nvSpPr>
        <p:spPr>
          <a:xfrm>
            <a:off x="7727934" y="3074669"/>
            <a:ext cx="660490" cy="1609251"/>
          </a:xfrm>
          <a:custGeom>
            <a:avLst/>
            <a:gdLst>
              <a:gd name="connsiteX0" fmla="*/ 171469 w 660490"/>
              <a:gd name="connsiteY0" fmla="*/ 0 h 1609251"/>
              <a:gd name="connsiteX1" fmla="*/ 582949 w 660490"/>
              <a:gd name="connsiteY1" fmla="*/ 1554480 h 1609251"/>
              <a:gd name="connsiteX2" fmla="*/ 19 w 660490"/>
              <a:gd name="connsiteY2" fmla="*/ 1280160 h 1609251"/>
              <a:gd name="connsiteX3" fmla="*/ 605809 w 660490"/>
              <a:gd name="connsiteY3" fmla="*/ 1497330 h 1609251"/>
              <a:gd name="connsiteX4" fmla="*/ 594379 w 660490"/>
              <a:gd name="connsiteY4" fmla="*/ 1463040 h 160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90" h="1609251">
                <a:moveTo>
                  <a:pt x="171469" y="0"/>
                </a:moveTo>
                <a:cubicBezTo>
                  <a:pt x="391496" y="670560"/>
                  <a:pt x="611524" y="1341120"/>
                  <a:pt x="582949" y="1554480"/>
                </a:cubicBezTo>
                <a:cubicBezTo>
                  <a:pt x="554374" y="1767840"/>
                  <a:pt x="-3791" y="1289685"/>
                  <a:pt x="19" y="1280160"/>
                </a:cubicBezTo>
                <a:cubicBezTo>
                  <a:pt x="3829" y="1270635"/>
                  <a:pt x="506749" y="1466850"/>
                  <a:pt x="605809" y="1497330"/>
                </a:cubicBezTo>
                <a:cubicBezTo>
                  <a:pt x="704869" y="1527810"/>
                  <a:pt x="649624" y="1495425"/>
                  <a:pt x="594379" y="1463040"/>
                </a:cubicBezTo>
              </a:path>
            </a:pathLst>
          </a:cu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5494327"/>
            <a:ext cx="111566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970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090466782522474"/>
</p:tagLst>
</file>

<file path=ppt/theme/theme1.xml><?xml version="1.0" encoding="utf-8"?>
<a:theme xmlns:a="http://schemas.openxmlformats.org/drawingml/2006/main" name="UC SYD PowerPoint skabelon">
  <a:themeElements>
    <a:clrScheme name="UC Syd">
      <a:dk1>
        <a:sysClr val="windowText" lastClr="000000"/>
      </a:dk1>
      <a:lt1>
        <a:sysClr val="window" lastClr="FFFFFF"/>
      </a:lt1>
      <a:dk2>
        <a:srgbClr val="18A54B"/>
      </a:dk2>
      <a:lt2>
        <a:srgbClr val="65BC46"/>
      </a:lt2>
      <a:accent1>
        <a:srgbClr val="000000"/>
      </a:accent1>
      <a:accent2>
        <a:srgbClr val="F04E23"/>
      </a:accent2>
      <a:accent3>
        <a:srgbClr val="656D7D"/>
      </a:accent3>
      <a:accent4>
        <a:srgbClr val="A4B5CB"/>
      </a:accent4>
      <a:accent5>
        <a:srgbClr val="CDD7E1"/>
      </a:accent5>
      <a:accent6>
        <a:srgbClr val="18A54B"/>
      </a:accent6>
      <a:hlink>
        <a:srgbClr val="0000FF"/>
      </a:hlink>
      <a:folHlink>
        <a:srgbClr val="800080"/>
      </a:folHlink>
    </a:clrScheme>
    <a:fontScheme name="UC Sy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20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UC Syddanmark PowerPoint skabelon" id="{0AA6EB74-8F06-4099-9775-B82B71066663}" vid="{E608462D-CE8D-4369-B65E-B345ABE13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Skærmshow (4:3)</PresentationFormat>
  <Paragraphs>85</Paragraphs>
  <Slides>8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1" baseType="lpstr">
      <vt:lpstr>Arial</vt:lpstr>
      <vt:lpstr>Calibri</vt:lpstr>
      <vt:lpstr>UC SYD PowerPoint skabelon</vt:lpstr>
      <vt:lpstr>STU-unges veje til at rejse i og  med sit fritidsliv</vt:lpstr>
      <vt:lpstr>Om STU-unges veje til at rejse i og  med sit fritidsliv</vt:lpstr>
      <vt:lpstr>Lovens hensigt og udfordring </vt:lpstr>
      <vt:lpstr>De unges ønsker til og oplevelser i den frie tid</vt:lpstr>
      <vt:lpstr>PowerPoint-præsentation</vt:lpstr>
      <vt:lpstr>PowerPoint-præsentation</vt:lpstr>
      <vt:lpstr>Et systemisk bud på at støtte fritidslivet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 SYD PowerPoint.pptx</dc:title>
  <dc:creator/>
  <cp:lastModifiedBy/>
  <cp:revision>1</cp:revision>
  <dcterms:modified xsi:type="dcterms:W3CDTF">2017-03-14T10:04:24Z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2016-01-22T09:48:21.2868436</vt:lpwstr>
  </property>
  <property fmtid="{D5CDD505-2E9C-101B-9397-08002B2CF9AE}" pid="3" name="PluginDependencies_0">
    <vt:lpwstr>{}</vt:lpwstr>
  </property>
  <property fmtid="{D5CDD505-2E9C-101B-9397-08002B2CF9AE}" pid="4" name="CustomerId">
    <vt:lpwstr>ucsyd</vt:lpwstr>
  </property>
  <property fmtid="{D5CDD505-2E9C-101B-9397-08002B2CF9AE}" pid="5" name="TemplateId">
    <vt:lpwstr>635890529012868436</vt:lpwstr>
  </property>
  <property fmtid="{D5CDD505-2E9C-101B-9397-08002B2CF9AE}" pid="6" name="UserProfileId">
    <vt:lpwstr>636200825274769121</vt:lpwstr>
  </property>
</Properties>
</file>